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58" y="161"/>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slide" Target="slides/slide1.xml" /><Relationship Id="rId20"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2_Title_Slide">
    <p:spTree>
      <p:nvGrpSpPr>
        <p:cNvPr id="1" name=""/>
        <p:cNvGrpSpPr/>
        <p:nvPr/>
      </p:nvGrpSpPr>
      <p:grpSpPr>
        <a:xfrm>
          <a:off x="0" y="0"/>
          <a:ext cx="0" cy="0"/>
        </a:xfrm>
      </p:grpSpPr>
      <p:sp>
        <p:nvSpPr>
          <p:cNvPr id="16" name="Rectangle 15">
            <a:extLst>
              <a:ext uri="{FF2B5EF4-FFF2-40B4-BE49-F238E27FC236}">
                <a16:creationId xmlns:a16="http://schemas.microsoft.com/office/drawing/2014/main" id="{B7E55E32-2339-334C-BD50-F91B65E2A639}"/>
              </a:ext>
            </a:extLst>
          </p:cNvPr>
          <p:cNvSpPr/>
          <p:nvPr/>
        </p:nvSpPr>
        <p:spPr>
          <a:xfrm>
            <a:off x="0" y="5728482"/>
            <a:ext cx="12192000" cy="1129517"/>
          </a:xfrm>
          <a:prstGeom prst="rect">
            <a:avLst/>
          </a:prstGeom>
          <a:solidFill>
            <a:srgbClr val="1E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D49DD7D-7B8F-3142-A13A-5D014AE2AEC5}"/>
              </a:ext>
            </a:extLst>
          </p:cNvPr>
          <p:cNvPicPr>
            <a:picLocks noChangeAspect="1"/>
          </p:cNvPicPr>
          <p:nvPr/>
        </p:nvPicPr>
        <p:blipFill>
          <a:blip r:embed="rId1"/>
          <a:stretch>
            <a:fillRect/>
          </a:stretch>
        </p:blipFill>
        <p:spPr>
          <a:xfrm>
            <a:off x="85691" y="91251"/>
            <a:ext cx="11983202" cy="4153489"/>
          </a:xfrm>
          <a:prstGeom prst="rect">
            <a:avLst/>
          </a:prstGeom>
        </p:spPr>
      </p:pic>
      <p:sp>
        <p:nvSpPr>
          <p:cNvPr id="8" name="Rectangle 7">
            <a:extLst>
              <a:ext uri="{FF2B5EF4-FFF2-40B4-BE49-F238E27FC236}">
                <a16:creationId xmlns:a16="http://schemas.microsoft.com/office/drawing/2014/main" id="{00444B1A-FFD1-884E-950D-6E72586526E2}"/>
              </a:ext>
            </a:extLst>
          </p:cNvPr>
          <p:cNvSpPr/>
          <p:nvPr/>
        </p:nvSpPr>
        <p:spPr>
          <a:xfrm>
            <a:off x="3953691" y="1023966"/>
            <a:ext cx="8238309" cy="431074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7E7F1C-0C41-C747-B2CC-86F4FFE1F281}"/>
              </a:ext>
            </a:extLst>
          </p:cNvPr>
          <p:cNvSpPr/>
          <p:nvPr/>
        </p:nvSpPr>
        <p:spPr>
          <a:xfrm>
            <a:off x="638660" y="5981354"/>
            <a:ext cx="980910" cy="246221"/>
          </a:xfrm>
          <a:prstGeom prst="rect">
            <a:avLst/>
          </a:prstGeom>
        </p:spPr>
        <p:txBody>
          <a:bodyPr wrap="none" lIns="0" tIns="0" rIns="0" bIns="0">
            <a:spAutoFit/>
          </a:bodyPr>
          <a:lstStyle/>
          <a:p>
            <a:pPr algn="l"/>
            <a:r>
              <a:rPr lang="en-US" sz="1600" b="1" spc="0" baseline="0">
                <a:ln>
                  <a:noFill/>
                </a:ln>
                <a:solidFill>
                  <a:schemeClr val="bg1"/>
                </a:solidFill>
                <a:latin typeface="Arial"/>
                <a:ea typeface="Arial"/>
                <a:cs typeface="Arial"/>
              </a:rPr>
              <a:t>DWT.COM</a:t>
            </a:r>
            <a:endParaRPr lang="en-US" sz="1800" b="1" spc="0" baseline="0">
              <a:ln>
                <a:noFill/>
              </a:ln>
              <a:solidFill>
                <a:schemeClr val="bg1"/>
              </a:solidFill>
              <a:latin typeface="Arial"/>
              <a:ea typeface="Arial"/>
              <a:cs typeface="Arial"/>
            </a:endParaRPr>
          </a:p>
        </p:txBody>
      </p:sp>
      <p:sp>
        <p:nvSpPr>
          <p:cNvPr id="10" name="Title 9">
            <a:extLst>
              <a:ext uri="{FF2B5EF4-FFF2-40B4-BE49-F238E27FC236}">
                <a16:creationId xmlns:a16="http://schemas.microsoft.com/office/drawing/2014/main" id="{6C59C2D3-8673-194C-B69B-04F3666EAC97}"/>
              </a:ext>
            </a:extLst>
          </p:cNvPr>
          <p:cNvSpPr>
            <a:spLocks noGrp="1"/>
          </p:cNvSpPr>
          <p:nvPr>
            <p:ph type="title" hasCustomPrompt="1"/>
          </p:nvPr>
        </p:nvSpPr>
        <p:spPr>
          <a:xfrm>
            <a:off x="4386297" y="1619432"/>
            <a:ext cx="7117726" cy="1110043"/>
          </a:xfrm>
          <a:prstGeom prst="rect">
            <a:avLst/>
          </a:prstGeom>
        </p:spPr>
        <p:txBody>
          <a:bodyPr lIns="0" tIns="0" rIns="0" bIns="0" anchor="ctr" anchorCtr="0">
            <a:normAutofit/>
          </a:bodyPr>
          <a:lstStyle>
            <a:lvl1pPr>
              <a:defRPr sz="36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 name can go </a:t>
            </a:r>
            <a:br>
              <a:rPr lang="en-US"/>
            </a:br>
            <a:r>
              <a:rPr lang="en-US"/>
              <a:t>to two lines</a:t>
            </a:r>
          </a:p>
        </p:txBody>
      </p:sp>
      <p:pic>
        <p:nvPicPr>
          <p:cNvPr id="11" name="Picture 10">
            <a:extLst>
              <a:ext uri="{FF2B5EF4-FFF2-40B4-BE49-F238E27FC236}">
                <a16:creationId xmlns:a16="http://schemas.microsoft.com/office/drawing/2014/main" id="{9F4E895A-0C5A-AD44-8DD4-6451E67ED28F}"/>
              </a:ext>
            </a:extLst>
          </p:cNvPr>
          <p:cNvPicPr>
            <a:picLocks noChangeAspect="1"/>
          </p:cNvPicPr>
          <p:nvPr/>
        </p:nvPicPr>
        <p:blipFill>
          <a:blip r:embed="rId2"/>
          <a:stretch>
            <a:fillRect/>
          </a:stretch>
        </p:blipFill>
        <p:spPr>
          <a:xfrm>
            <a:off x="9106184" y="5827508"/>
            <a:ext cx="2495115" cy="556236"/>
          </a:xfrm>
          <a:prstGeom prst="rect">
            <a:avLst/>
          </a:prstGeom>
        </p:spPr>
      </p:pic>
      <p:sp>
        <p:nvSpPr>
          <p:cNvPr id="12" name="Text Placeholder 14">
            <a:extLst>
              <a:ext uri="{FF2B5EF4-FFF2-40B4-BE49-F238E27FC236}">
                <a16:creationId xmlns:a16="http://schemas.microsoft.com/office/drawing/2014/main" id="{7F605828-06C2-9543-8DBD-DA924924C407}"/>
              </a:ext>
            </a:extLst>
          </p:cNvPr>
          <p:cNvSpPr>
            <a:spLocks noGrp="1"/>
          </p:cNvSpPr>
          <p:nvPr>
            <p:ph type="body" sz="quarter" idx="12" hasCustomPrompt="1"/>
          </p:nvPr>
        </p:nvSpPr>
        <p:spPr>
          <a:xfrm>
            <a:off x="4386297" y="2729475"/>
            <a:ext cx="5572689" cy="449863"/>
          </a:xfrm>
          <a:prstGeom prst="rect">
            <a:avLst/>
          </a:prstGeom>
        </p:spPr>
        <p:txBody>
          <a:bodyPr wrap="square" lIns="0" tIns="0" rIns="0" bIns="0">
            <a:noAutofit/>
          </a:bodyPr>
          <a:lstStyle>
            <a:lvl1pPr marL="0" indent="0">
              <a:buNone/>
              <a:defRPr sz="18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Enter date (move up when the title is only on one line.)</a:t>
            </a:r>
          </a:p>
        </p:txBody>
      </p:sp>
      <p:sp>
        <p:nvSpPr>
          <p:cNvPr id="13" name="Text Placeholder 14">
            <a:extLst>
              <a:ext uri="{FF2B5EF4-FFF2-40B4-BE49-F238E27FC236}">
                <a16:creationId xmlns:a16="http://schemas.microsoft.com/office/drawing/2014/main" id="{DC31F895-5E4A-6F4C-873D-65BD75F9EA16}"/>
              </a:ext>
            </a:extLst>
          </p:cNvPr>
          <p:cNvSpPr>
            <a:spLocks noGrp="1"/>
          </p:cNvSpPr>
          <p:nvPr>
            <p:ph type="body" sz="quarter" idx="24" hasCustomPrompt="1"/>
          </p:nvPr>
        </p:nvSpPr>
        <p:spPr>
          <a:xfrm>
            <a:off x="4392673" y="4022974"/>
            <a:ext cx="7111856" cy="1068176"/>
          </a:xfrm>
          <a:prstGeom prst="rect">
            <a:avLst/>
          </a:prstGeom>
        </p:spPr>
        <p:txBody>
          <a:bodyPr wrap="square" lIns="0" tIns="0" rIns="0" bIns="0">
            <a:noAutofit/>
          </a:bodyPr>
          <a:lstStyle>
            <a:lvl1pPr marL="0" indent="0">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 Title, City</a:t>
            </a:r>
            <a:br>
              <a:rPr lang="en-US"/>
            </a:br>
            <a:r>
              <a:rPr lang="en-US"/>
              <a:t>Attorney name, Title, City</a:t>
            </a:r>
          </a:p>
        </p:txBody>
      </p:sp>
      <p:sp>
        <p:nvSpPr>
          <p:cNvPr id="15" name="Text Placeholder 14">
            <a:extLst>
              <a:ext uri="{FF2B5EF4-FFF2-40B4-BE49-F238E27FC236}">
                <a16:creationId xmlns:a16="http://schemas.microsoft.com/office/drawing/2014/main" id="{994D4CDC-6ECB-8E43-A9D5-A2684DCB1FCC}"/>
              </a:ext>
            </a:extLst>
          </p:cNvPr>
          <p:cNvSpPr>
            <a:spLocks noGrp="1"/>
          </p:cNvSpPr>
          <p:nvPr>
            <p:ph type="body" sz="quarter" idx="25" hasCustomPrompt="1"/>
          </p:nvPr>
        </p:nvSpPr>
        <p:spPr>
          <a:xfrm>
            <a:off x="4392672" y="3718736"/>
            <a:ext cx="4141697" cy="175145"/>
          </a:xfrm>
          <a:prstGeom prst="rect">
            <a:avLst/>
          </a:prstGeom>
        </p:spPr>
        <p:txBody>
          <a:bodyPr wrap="square" lIns="0" tIns="0" rIns="0" bIns="0">
            <a:noAutofit/>
          </a:bodyPr>
          <a:lstStyle>
            <a:lvl1pPr marL="0" indent="0">
              <a:buNone/>
              <a:defRPr sz="12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SUBHEAD HERE (MAKE ALL CAPS)</a:t>
            </a:r>
          </a:p>
        </p:txBody>
      </p:sp>
    </p:spTree>
    <p:extLst>
      <p:ext uri="{BB962C8B-B14F-4D97-AF65-F5344CB8AC3E}">
        <p14:creationId xmlns:p14="http://schemas.microsoft.com/office/powerpoint/2010/main" val="2994028974"/>
      </p:ext>
    </p:extLst>
  </p:cSld>
  <p:clrMapOvr>
    <a:masterClrMapping/>
  </p:clrMapOvr>
  <p:transition advClick="0">
    <p:fade/>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5_Custom Layout">
    <p:spTree>
      <p:nvGrpSpPr>
        <p:cNvPr id="1" name=""/>
        <p:cNvGrpSpPr/>
        <p:nvPr/>
      </p:nvGrpSpPr>
      <p:grpSpPr>
        <a:xfrm>
          <a:off x="0" y="0"/>
          <a:ext cx="0" cy="0"/>
        </a:xfrm>
      </p:grpSpPr>
      <p:sp>
        <p:nvSpPr>
          <p:cNvPr id="4" name="Title Placeholder 1">
            <a:extLst>
              <a:ext uri="{FF2B5EF4-FFF2-40B4-BE49-F238E27FC236}">
                <a16:creationId xmlns:a16="http://schemas.microsoft.com/office/drawing/2014/main" id="{F415399A-BC3F-C540-9F59-B8104D3B29DC}"/>
              </a:ext>
            </a:extLst>
          </p:cNvPr>
          <p:cNvSpPr>
            <a:spLocks noGrp="1"/>
          </p:cNvSpPr>
          <p:nvPr>
            <p:ph type="title" hasCustomPrompt="1"/>
          </p:nvPr>
        </p:nvSpPr>
        <p:spPr>
          <a:xfrm>
            <a:off x="640709" y="653143"/>
            <a:ext cx="4775353" cy="709370"/>
          </a:xfrm>
          <a:prstGeom prst="rect">
            <a:avLst/>
          </a:prstGeom>
        </p:spPr>
        <p:txBody>
          <a:bodyPr vert="horz" lIns="0" tIns="0" rIns="0" bIns="0" rtlCol="0" anchor="ctr" anchorCtr="0">
            <a:noAutofit/>
          </a:bodyPr>
          <a:lstStyle>
            <a:lvl1pPr>
              <a:lnSpc>
                <a:spcPct val="100000"/>
              </a:lnSpc>
              <a:defRPr sz="3600" b="1" baseline="0">
                <a:solidFill>
                  <a:schemeClr val="bg1"/>
                </a:solidFill>
              </a:defRPr>
            </a:lvl1pPr>
          </a:lstStyle>
          <a:p>
            <a:r>
              <a:rPr lang="en-US"/>
              <a:t>Type Slide Title Here</a:t>
            </a:r>
          </a:p>
        </p:txBody>
      </p:sp>
      <p:sp>
        <p:nvSpPr>
          <p:cNvPr id="5" name="Content Placeholder 3">
            <a:extLst>
              <a:ext uri="{FF2B5EF4-FFF2-40B4-BE49-F238E27FC236}">
                <a16:creationId xmlns:a16="http://schemas.microsoft.com/office/drawing/2014/main" id="{D92486C2-E9A4-684D-9258-3D8F74944D65}"/>
              </a:ext>
            </a:extLst>
          </p:cNvPr>
          <p:cNvSpPr>
            <a:spLocks noGrp="1"/>
          </p:cNvSpPr>
          <p:nvPr>
            <p:ph sz="quarter" idx="22" hasCustomPrompt="1"/>
          </p:nvPr>
        </p:nvSpPr>
        <p:spPr>
          <a:xfrm>
            <a:off x="640710" y="1905056"/>
            <a:ext cx="4652260" cy="2062974"/>
          </a:xfrm>
          <a:prstGeom prst="rect">
            <a:avLst/>
          </a:prstGeom>
        </p:spPr>
        <p:txBody>
          <a:bodyPr lIns="0" tIns="0" rIns="0" bIns="0"/>
          <a:lstStyle>
            <a:lvl1pPr marL="0" indent="0">
              <a:lnSpc>
                <a:spcPct val="150000"/>
              </a:lnSpc>
              <a:buNone/>
              <a:defRPr sz="1800">
                <a:solidFill>
                  <a:schemeClr val="bg1"/>
                </a:solidFill>
              </a:defRPr>
            </a:lvl1pPr>
          </a:lstStyle>
          <a:p>
            <a:pPr lvl="0"/>
            <a:r>
              <a:rPr lang="en-US"/>
              <a:t>A short paragraph can go here. Lorem ipsum dolor sit amet. Lorem eso ipsum dolor sit amet, deruas consetetur sadipscing idas.</a:t>
            </a:r>
          </a:p>
        </p:txBody>
      </p:sp>
      <p:sp>
        <p:nvSpPr>
          <p:cNvPr id="6" name="Content Placeholder 2">
            <a:extLst>
              <a:ext uri="{FF2B5EF4-FFF2-40B4-BE49-F238E27FC236}">
                <a16:creationId xmlns:a16="http://schemas.microsoft.com/office/drawing/2014/main" id="{AFE40DE2-0479-BA41-8D40-D53934BD6233}"/>
              </a:ext>
            </a:extLst>
          </p:cNvPr>
          <p:cNvSpPr>
            <a:spLocks noGrp="1"/>
          </p:cNvSpPr>
          <p:nvPr>
            <p:ph idx="52" hasCustomPrompt="1"/>
          </p:nvPr>
        </p:nvSpPr>
        <p:spPr>
          <a:xfrm>
            <a:off x="6369924" y="653143"/>
            <a:ext cx="5236787" cy="5310697"/>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chemeClr val="bg1"/>
                </a:solidFill>
              </a:defRPr>
            </a:lvl1pPr>
            <a:lvl2pPr marL="685800" indent="-228600">
              <a:lnSpc>
                <a:spcPct val="120000"/>
              </a:lnSpc>
              <a:buClr>
                <a:schemeClr val="accent1"/>
              </a:buClr>
              <a:buFont typeface="Wingdings" charset="2"/>
              <a:buChar char="§"/>
              <a:defRPr sz="1800">
                <a:solidFill>
                  <a:schemeClr val="bg1"/>
                </a:solidFill>
              </a:defRPr>
            </a:lvl2pPr>
            <a:lvl3pPr marL="1143000" indent="-228600">
              <a:lnSpc>
                <a:spcPct val="120000"/>
              </a:lnSpc>
              <a:buClr>
                <a:schemeClr val="accent1"/>
              </a:buClr>
              <a:buFont typeface="Wingdings" charset="2"/>
              <a:buChar char="§"/>
              <a:defRPr sz="1600">
                <a:solidFill>
                  <a:schemeClr val="bg1"/>
                </a:solidFill>
              </a:defRPr>
            </a:lvl3pPr>
            <a:lvl4pPr marL="1600200" indent="-228600">
              <a:lnSpc>
                <a:spcPct val="120000"/>
              </a:lnSpc>
              <a:buClr>
                <a:schemeClr val="accent1"/>
              </a:buClr>
              <a:buFont typeface="Wingdings" charset="2"/>
              <a:buChar char="§"/>
              <a:defRPr sz="1400">
                <a:solidFill>
                  <a:schemeClr val="bg1"/>
                </a:solidFill>
              </a:defRPr>
            </a:lvl4pPr>
            <a:lvl5pPr marL="2057400" indent="-228600">
              <a:lnSpc>
                <a:spcPct val="120000"/>
              </a:lnSpc>
              <a:buClr>
                <a:schemeClr val="accent1"/>
              </a:buClr>
              <a:buFont typeface="Wingdings" charset="2"/>
              <a:buChar char="§"/>
              <a:defRPr sz="1400">
                <a:solidFill>
                  <a:schemeClr val="bg1"/>
                </a:solidFill>
              </a:defRPr>
            </a:lvl5pPr>
          </a:lstStyle>
          <a:p>
            <a:pPr lvl="0"/>
            <a:r>
              <a:rPr lang="en-US"/>
              <a:t>Insert chart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2698797"/>
      </p:ext>
    </p:extLst>
  </p:cSld>
  <p:clrMapOvr>
    <a:masterClrMapping/>
  </p:clrMapOvr>
  <p:transition advClick="0">
    <p:fad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6_Two_Columns">
    <p:spTree>
      <p:nvGrpSpPr>
        <p:cNvPr id="1" name=""/>
        <p:cNvGrpSpPr/>
        <p:nvPr/>
      </p:nvGrpSpPr>
      <p:grpSpPr>
        <a:xfrm>
          <a:off x="0" y="0"/>
          <a:ext cx="0" cy="0"/>
        </a:xfrm>
      </p:grpSpPr>
      <p:sp>
        <p:nvSpPr>
          <p:cNvPr id="4" name="Content Placeholder 2"/>
          <p:cNvSpPr>
            <a:spLocks noGrp="1"/>
          </p:cNvSpPr>
          <p:nvPr>
            <p:ph idx="20" hasCustomPrompt="1"/>
          </p:nvPr>
        </p:nvSpPr>
        <p:spPr>
          <a:xfrm>
            <a:off x="640708" y="1663338"/>
            <a:ext cx="5279647"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chemeClr val="bg1"/>
                </a:solidFill>
              </a:defRPr>
            </a:lvl1pPr>
            <a:lvl2pPr marL="685800" indent="-228600">
              <a:lnSpc>
                <a:spcPct val="120000"/>
              </a:lnSpc>
              <a:buClr>
                <a:schemeClr val="accent1"/>
              </a:buClr>
              <a:buFont typeface="Wingdings" charset="2"/>
              <a:buChar char="§"/>
              <a:defRPr sz="2000">
                <a:solidFill>
                  <a:schemeClr val="bg1"/>
                </a:solidFill>
              </a:defRPr>
            </a:lvl2pPr>
            <a:lvl3pPr marL="1143000" indent="-228600">
              <a:lnSpc>
                <a:spcPct val="120000"/>
              </a:lnSpc>
              <a:buClr>
                <a:schemeClr val="accent1"/>
              </a:buClr>
              <a:buFont typeface="Wingdings" charset="2"/>
              <a:buChar char="§"/>
              <a:defRPr sz="1800">
                <a:solidFill>
                  <a:schemeClr val="bg1"/>
                </a:solidFill>
              </a:defRPr>
            </a:lvl3pPr>
            <a:lvl4pPr marL="1600200" indent="-228600">
              <a:lnSpc>
                <a:spcPct val="120000"/>
              </a:lnSpc>
              <a:buClr>
                <a:schemeClr val="accent1"/>
              </a:buClr>
              <a:buFont typeface="Wingdings" charset="2"/>
              <a:buChar char="§"/>
              <a:defRPr sz="1600">
                <a:solidFill>
                  <a:schemeClr val="bg1"/>
                </a:solidFill>
              </a:defRPr>
            </a:lvl4pPr>
            <a:lvl5pPr marL="2057400" indent="-228600">
              <a:lnSpc>
                <a:spcPct val="120000"/>
              </a:lnSpc>
              <a:buClr>
                <a:schemeClr val="accent1"/>
              </a:buClr>
              <a:buFont typeface="Wingdings" charset="2"/>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21" hasCustomPrompt="1"/>
          </p:nvPr>
        </p:nvSpPr>
        <p:spPr>
          <a:xfrm>
            <a:off x="6327064" y="1658437"/>
            <a:ext cx="5279647"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chemeClr val="bg1"/>
                </a:solidFill>
              </a:defRPr>
            </a:lvl1pPr>
            <a:lvl2pPr marL="685800" indent="-228600">
              <a:lnSpc>
                <a:spcPct val="120000"/>
              </a:lnSpc>
              <a:buClr>
                <a:schemeClr val="accent1"/>
              </a:buClr>
              <a:buFont typeface="Wingdings" charset="2"/>
              <a:buChar char="§"/>
              <a:defRPr sz="2000">
                <a:solidFill>
                  <a:schemeClr val="bg1"/>
                </a:solidFill>
              </a:defRPr>
            </a:lvl2pPr>
            <a:lvl3pPr marL="1143000" indent="-228600">
              <a:lnSpc>
                <a:spcPct val="120000"/>
              </a:lnSpc>
              <a:buClr>
                <a:schemeClr val="accent1"/>
              </a:buClr>
              <a:buFont typeface="Wingdings" charset="2"/>
              <a:buChar char="§"/>
              <a:defRPr sz="1800">
                <a:solidFill>
                  <a:schemeClr val="bg1"/>
                </a:solidFill>
              </a:defRPr>
            </a:lvl3pPr>
            <a:lvl4pPr marL="1600200" indent="-228600">
              <a:lnSpc>
                <a:spcPct val="120000"/>
              </a:lnSpc>
              <a:buClr>
                <a:schemeClr val="accent1"/>
              </a:buClr>
              <a:buFont typeface="Wingdings" charset="2"/>
              <a:buChar char="§"/>
              <a:defRPr sz="1600">
                <a:solidFill>
                  <a:schemeClr val="bg1"/>
                </a:solidFill>
              </a:defRPr>
            </a:lvl4pPr>
            <a:lvl5pPr marL="2057400" indent="-228600">
              <a:lnSpc>
                <a:spcPct val="120000"/>
              </a:lnSpc>
              <a:buClr>
                <a:schemeClr val="accent1"/>
              </a:buClr>
              <a:buFont typeface="Wingdings" charset="2"/>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7EADBB4E-5E51-6D46-B518-D25845AA02A8}"/>
              </a:ext>
            </a:extLst>
          </p:cNvPr>
          <p:cNvSpPr>
            <a:spLocks noGrp="1"/>
          </p:cNvSpPr>
          <p:nvPr>
            <p:ph type="title" hasCustomPrompt="1"/>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chemeClr val="bg1"/>
                </a:solidFill>
              </a:defRPr>
            </a:lvl1pPr>
          </a:lstStyle>
          <a:p>
            <a:r>
              <a:rPr lang="en-US"/>
              <a:t>Type Slide Title Here</a:t>
            </a:r>
          </a:p>
        </p:txBody>
      </p:sp>
    </p:spTree>
    <p:extLst>
      <p:ext uri="{BB962C8B-B14F-4D97-AF65-F5344CB8AC3E}">
        <p14:creationId xmlns:p14="http://schemas.microsoft.com/office/powerpoint/2010/main" val="632532095"/>
      </p:ext>
    </p:extLst>
  </p:cSld>
  <p:clrMapOvr>
    <a:masterClrMapping/>
  </p:clrMapOvr>
  <p:transition advClick="0">
    <p:fade/>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4_One_Column">
    <p:spTree>
      <p:nvGrpSpPr>
        <p:cNvPr id="1" name=""/>
        <p:cNvGrpSpPr/>
        <p:nvPr/>
      </p:nvGrpSpPr>
      <p:grpSpPr>
        <a:xfrm>
          <a:off x="0" y="0"/>
          <a:ext cx="0" cy="0"/>
        </a:xfrm>
      </p:grpSpPr>
      <p:sp>
        <p:nvSpPr>
          <p:cNvPr id="5" name="Picture Placeholder 21">
            <a:extLst>
              <a:ext uri="{FF2B5EF4-FFF2-40B4-BE49-F238E27FC236}">
                <a16:creationId xmlns:a16="http://schemas.microsoft.com/office/drawing/2014/main" id="{6194A4C9-61DE-174D-9BA5-D51F565A2560}"/>
              </a:ext>
            </a:extLst>
          </p:cNvPr>
          <p:cNvSpPr>
            <a:spLocks noGrp="1"/>
          </p:cNvSpPr>
          <p:nvPr>
            <p:ph type="pic" sz="quarter" idx="19" hasCustomPrompt="1"/>
          </p:nvPr>
        </p:nvSpPr>
        <p:spPr>
          <a:xfrm>
            <a:off x="6592389" y="0"/>
            <a:ext cx="5599611" cy="6858000"/>
          </a:xfrm>
          <a:prstGeom prst="rect">
            <a:avLst/>
          </a:prstGeom>
        </p:spPr>
        <p:txBody>
          <a:bodyPr/>
          <a:lstStyle>
            <a:lvl1pPr marL="0" indent="0">
              <a:buNone/>
              <a:defRPr>
                <a:solidFill>
                  <a:schemeClr val="bg1"/>
                </a:solidFill>
              </a:defRPr>
            </a:lvl1pPr>
          </a:lstStyle>
          <a:p>
            <a:r>
              <a:rPr lang="en-US"/>
              <a:t>Add image</a:t>
            </a:r>
          </a:p>
        </p:txBody>
      </p:sp>
      <p:pic>
        <p:nvPicPr>
          <p:cNvPr id="3" name="Picture 2">
            <a:extLst>
              <a:ext uri="{FF2B5EF4-FFF2-40B4-BE49-F238E27FC236}">
                <a16:creationId xmlns:a16="http://schemas.microsoft.com/office/drawing/2014/main" id="{AC9B459E-FD6F-DC46-B53C-E160D89AB0EE}"/>
              </a:ext>
            </a:extLst>
          </p:cNvPr>
          <p:cNvPicPr>
            <a:picLocks noChangeAspect="1"/>
          </p:cNvPicPr>
          <p:nvPr/>
        </p:nvPicPr>
        <p:blipFill>
          <a:blip r:embed="rId1"/>
          <a:srcRect l="25688" r="47603" b="42135"/>
          <a:stretch>
            <a:fillRect/>
          </a:stretch>
        </p:blipFill>
        <p:spPr>
          <a:xfrm>
            <a:off x="5662932" y="6334647"/>
            <a:ext cx="1129680" cy="2846357"/>
          </a:xfrm>
          <a:prstGeom prst="rect">
            <a:avLst/>
          </a:prstGeom>
        </p:spPr>
      </p:pic>
      <p:sp>
        <p:nvSpPr>
          <p:cNvPr id="6" name="Title Placeholder 1">
            <a:extLst>
              <a:ext uri="{FF2B5EF4-FFF2-40B4-BE49-F238E27FC236}">
                <a16:creationId xmlns:a16="http://schemas.microsoft.com/office/drawing/2014/main" id="{5A4346E7-FE7D-A94E-A338-35A3F3647690}"/>
              </a:ext>
            </a:extLst>
          </p:cNvPr>
          <p:cNvSpPr>
            <a:spLocks noGrp="1"/>
          </p:cNvSpPr>
          <p:nvPr>
            <p:ph type="title" hasCustomPrompt="1"/>
          </p:nvPr>
        </p:nvSpPr>
        <p:spPr>
          <a:xfrm>
            <a:off x="655941" y="744501"/>
            <a:ext cx="5207214" cy="1149532"/>
          </a:xfrm>
          <a:prstGeom prst="rect">
            <a:avLst/>
          </a:prstGeom>
        </p:spPr>
        <p:txBody>
          <a:bodyPr vert="horz" lIns="0" tIns="0" rIns="0" bIns="0" rtlCol="0" anchor="ctr" anchorCtr="0">
            <a:noAutofit/>
          </a:bodyPr>
          <a:lstStyle>
            <a:lvl1pPr>
              <a:lnSpc>
                <a:spcPct val="100000"/>
              </a:lnSpc>
              <a:defRPr sz="3600" b="1" baseline="0">
                <a:solidFill>
                  <a:schemeClr val="bg1"/>
                </a:solidFill>
              </a:defRPr>
            </a:lvl1pPr>
          </a:lstStyle>
          <a:p>
            <a:r>
              <a:rPr lang="en-US"/>
              <a:t>Type Slide Title Here, it can go to two lines</a:t>
            </a:r>
          </a:p>
        </p:txBody>
      </p:sp>
      <p:sp>
        <p:nvSpPr>
          <p:cNvPr id="7" name="Content Placeholder 3">
            <a:extLst>
              <a:ext uri="{FF2B5EF4-FFF2-40B4-BE49-F238E27FC236}">
                <a16:creationId xmlns:a16="http://schemas.microsoft.com/office/drawing/2014/main" id="{9F6BD99F-9154-7645-9431-42FBD016E9F9}"/>
              </a:ext>
            </a:extLst>
          </p:cNvPr>
          <p:cNvSpPr>
            <a:spLocks noGrp="1"/>
          </p:cNvSpPr>
          <p:nvPr>
            <p:ph sz="quarter" idx="21" hasCustomPrompt="1"/>
          </p:nvPr>
        </p:nvSpPr>
        <p:spPr>
          <a:xfrm>
            <a:off x="655941" y="2296790"/>
            <a:ext cx="5207215" cy="1012098"/>
          </a:xfrm>
          <a:prstGeom prst="rect">
            <a:avLst/>
          </a:prstGeom>
        </p:spPr>
        <p:txBody>
          <a:bodyPr lIns="0" tIns="0" rIns="0" bIns="0"/>
          <a:lstStyle>
            <a:lvl1pPr marL="0" indent="0">
              <a:lnSpc>
                <a:spcPct val="120000"/>
              </a:lnSpc>
              <a:buNone/>
              <a:defRPr sz="2400">
                <a:solidFill>
                  <a:schemeClr val="bg1">
                    <a:lumMod val="75000"/>
                  </a:schemeClr>
                </a:solidFill>
              </a:defRPr>
            </a:lvl1pPr>
          </a:lstStyle>
          <a:p>
            <a:pPr lvl="0"/>
            <a:r>
              <a:rPr lang="en-US"/>
              <a:t>Insert subtitle here, it can go to two or three lines max.</a:t>
            </a:r>
          </a:p>
        </p:txBody>
      </p:sp>
      <p:sp>
        <p:nvSpPr>
          <p:cNvPr id="8" name="Content Placeholder 3">
            <a:extLst>
              <a:ext uri="{FF2B5EF4-FFF2-40B4-BE49-F238E27FC236}">
                <a16:creationId xmlns:a16="http://schemas.microsoft.com/office/drawing/2014/main" id="{63923FA0-0776-5043-8C06-0CD26DD54720}"/>
              </a:ext>
            </a:extLst>
          </p:cNvPr>
          <p:cNvSpPr>
            <a:spLocks noGrp="1"/>
          </p:cNvSpPr>
          <p:nvPr>
            <p:ph sz="quarter" idx="22" hasCustomPrompt="1"/>
          </p:nvPr>
        </p:nvSpPr>
        <p:spPr>
          <a:xfrm>
            <a:off x="655940" y="3663518"/>
            <a:ext cx="5207215" cy="1698896"/>
          </a:xfrm>
          <a:prstGeom prst="rect">
            <a:avLst/>
          </a:prstGeom>
        </p:spPr>
        <p:txBody>
          <a:bodyPr lIns="0" tIns="0" rIns="0" bIns="0"/>
          <a:lstStyle>
            <a:lvl1pPr marL="0" indent="0">
              <a:lnSpc>
                <a:spcPct val="150000"/>
              </a:lnSpc>
              <a:buNone/>
              <a:defRPr sz="1800">
                <a:solidFill>
                  <a:schemeClr val="bg1"/>
                </a:solidFill>
              </a:defRPr>
            </a:lvl1pPr>
          </a:lstStyle>
          <a:p>
            <a:pPr lvl="0"/>
            <a:r>
              <a:rPr lang="en-US"/>
              <a:t>A short paragraph can go here. Lorem ipsum dolor sit amet. Lorem eso ipsum dolor sit amet, deruas consetetur sadipscing idas.</a:t>
            </a:r>
          </a:p>
        </p:txBody>
      </p:sp>
    </p:spTree>
    <p:extLst>
      <p:ext uri="{BB962C8B-B14F-4D97-AF65-F5344CB8AC3E}">
        <p14:creationId xmlns:p14="http://schemas.microsoft.com/office/powerpoint/2010/main" val="2860577200"/>
      </p:ext>
    </p:extLst>
  </p:cSld>
  <p:clrMapOvr>
    <a:masterClrMapping/>
  </p:clrMapOvr>
  <p:transition advClick="0">
    <p:fade/>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_One_Column">
    <p:spTree>
      <p:nvGrpSpPr>
        <p:cNvPr id="1" name=""/>
        <p:cNvGrpSpPr/>
        <p:nvPr/>
      </p:nvGrpSpPr>
      <p:grpSpPr>
        <a:xfrm>
          <a:off x="0" y="0"/>
          <a:ext cx="0" cy="0"/>
        </a:xfrm>
      </p:grpSpPr>
      <p:sp>
        <p:nvSpPr>
          <p:cNvPr id="18" name="Rectangle 17">
            <a:extLst>
              <a:ext uri="{FF2B5EF4-FFF2-40B4-BE49-F238E27FC236}">
                <a16:creationId xmlns:a16="http://schemas.microsoft.com/office/drawing/2014/main" id="{F8822DA4-F0FA-144B-A58C-B69B8A40CD36}"/>
              </a:ext>
            </a:extLst>
          </p:cNvPr>
          <p:cNvSpPr/>
          <p:nvPr/>
        </p:nvSpPr>
        <p:spPr>
          <a:xfrm>
            <a:off x="661475" y="4372968"/>
            <a:ext cx="2105111" cy="1353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E1B8831E-8294-254F-B838-F9F9CAF84521}"/>
              </a:ext>
            </a:extLst>
          </p:cNvPr>
          <p:cNvSpPr/>
          <p:nvPr/>
        </p:nvSpPr>
        <p:spPr>
          <a:xfrm>
            <a:off x="3234732" y="4372968"/>
            <a:ext cx="2105111" cy="1353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82B2F290-DE18-C048-98F2-F322E5641073}"/>
              </a:ext>
            </a:extLst>
          </p:cNvPr>
          <p:cNvSpPr/>
          <p:nvPr/>
        </p:nvSpPr>
        <p:spPr>
          <a:xfrm>
            <a:off x="3234732" y="792628"/>
            <a:ext cx="2105111" cy="1353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Placeholder 1">
            <a:extLst>
              <a:ext uri="{FF2B5EF4-FFF2-40B4-BE49-F238E27FC236}">
                <a16:creationId xmlns:a16="http://schemas.microsoft.com/office/drawing/2014/main" id="{37520E68-3605-8042-AEE3-8D8D3A8EA51B}"/>
              </a:ext>
            </a:extLst>
          </p:cNvPr>
          <p:cNvSpPr>
            <a:spLocks noGrp="1"/>
          </p:cNvSpPr>
          <p:nvPr>
            <p:ph type="title" hasCustomPrompt="1"/>
          </p:nvPr>
        </p:nvSpPr>
        <p:spPr>
          <a:xfrm>
            <a:off x="6098798" y="712269"/>
            <a:ext cx="5345640" cy="1229891"/>
          </a:xfrm>
          <a:prstGeom prst="rect">
            <a:avLst/>
          </a:prstGeom>
          <a:noFill/>
        </p:spPr>
        <p:txBody>
          <a:bodyPr vert="horz" lIns="0" tIns="0" rIns="0" bIns="0" rtlCol="0" anchor="ctr" anchorCtr="0">
            <a:noAutofit/>
          </a:bodyPr>
          <a:lstStyle>
            <a:lvl1pPr>
              <a:lnSpc>
                <a:spcPct val="100000"/>
              </a:lnSpc>
              <a:defRPr sz="3600" b="1" baseline="0">
                <a:solidFill>
                  <a:schemeClr val="bg1"/>
                </a:solidFill>
              </a:defRPr>
            </a:lvl1pPr>
          </a:lstStyle>
          <a:p>
            <a:r>
              <a:rPr lang="en-US"/>
              <a:t>Type Slide Title Here, it can go to two lines</a:t>
            </a:r>
          </a:p>
        </p:txBody>
      </p:sp>
      <p:sp>
        <p:nvSpPr>
          <p:cNvPr id="4" name="Content Placeholder 3">
            <a:extLst>
              <a:ext uri="{FF2B5EF4-FFF2-40B4-BE49-F238E27FC236}">
                <a16:creationId xmlns:a16="http://schemas.microsoft.com/office/drawing/2014/main" id="{C65BA797-6F61-6C47-A5A1-C198C1D42CF9}"/>
              </a:ext>
            </a:extLst>
          </p:cNvPr>
          <p:cNvSpPr>
            <a:spLocks noGrp="1"/>
          </p:cNvSpPr>
          <p:nvPr>
            <p:ph sz="quarter" idx="21" hasCustomPrompt="1"/>
          </p:nvPr>
        </p:nvSpPr>
        <p:spPr>
          <a:xfrm>
            <a:off x="6098798" y="2296790"/>
            <a:ext cx="5345641" cy="1012098"/>
          </a:xfrm>
          <a:prstGeom prst="rect">
            <a:avLst/>
          </a:prstGeom>
        </p:spPr>
        <p:txBody>
          <a:bodyPr lIns="0" tIns="0" rIns="0" bIns="0"/>
          <a:lstStyle>
            <a:lvl1pPr marL="0" indent="0">
              <a:lnSpc>
                <a:spcPct val="120000"/>
              </a:lnSpc>
              <a:buNone/>
              <a:defRPr sz="2400">
                <a:solidFill>
                  <a:schemeClr val="bg1">
                    <a:lumMod val="75000"/>
                  </a:schemeClr>
                </a:solidFill>
              </a:defRPr>
            </a:lvl1pPr>
          </a:lstStyle>
          <a:p>
            <a:pPr lvl="0"/>
            <a:r>
              <a:rPr lang="en-US"/>
              <a:t>Insert subtitle here, it can go to two or three lines max.</a:t>
            </a:r>
          </a:p>
        </p:txBody>
      </p:sp>
      <p:sp>
        <p:nvSpPr>
          <p:cNvPr id="5" name="Content Placeholder 3">
            <a:extLst>
              <a:ext uri="{FF2B5EF4-FFF2-40B4-BE49-F238E27FC236}">
                <a16:creationId xmlns:a16="http://schemas.microsoft.com/office/drawing/2014/main" id="{427639EB-9A8D-E24B-B806-E1ABF5B4909D}"/>
              </a:ext>
            </a:extLst>
          </p:cNvPr>
          <p:cNvSpPr>
            <a:spLocks noGrp="1"/>
          </p:cNvSpPr>
          <p:nvPr>
            <p:ph sz="quarter" idx="22" hasCustomPrompt="1"/>
          </p:nvPr>
        </p:nvSpPr>
        <p:spPr>
          <a:xfrm>
            <a:off x="6098797" y="3663518"/>
            <a:ext cx="5345641" cy="2062974"/>
          </a:xfrm>
          <a:prstGeom prst="rect">
            <a:avLst/>
          </a:prstGeom>
        </p:spPr>
        <p:txBody>
          <a:bodyPr lIns="0" tIns="0" rIns="0" bIns="0"/>
          <a:lstStyle>
            <a:lvl1pPr marL="0" indent="0">
              <a:lnSpc>
                <a:spcPct val="150000"/>
              </a:lnSpc>
              <a:buNone/>
              <a:defRPr sz="1800">
                <a:solidFill>
                  <a:schemeClr val="bg1"/>
                </a:solidFill>
              </a:defRPr>
            </a:lvl1pPr>
          </a:lstStyle>
          <a:p>
            <a:pPr lvl="0"/>
            <a:r>
              <a:rPr lang="en-US"/>
              <a:t>A short paragraph can go here. Lorem ipsum dolor sit amet. Lorem eso ipsum dolor sit amet, deruas consetetur sadipscing idas.</a:t>
            </a:r>
          </a:p>
        </p:txBody>
      </p:sp>
      <p:sp>
        <p:nvSpPr>
          <p:cNvPr id="8" name="Content Placeholder 6">
            <a:extLst>
              <a:ext uri="{FF2B5EF4-FFF2-40B4-BE49-F238E27FC236}">
                <a16:creationId xmlns:a16="http://schemas.microsoft.com/office/drawing/2014/main" id="{16E29B56-E39B-704A-9BFA-2509E8D42620}"/>
              </a:ext>
            </a:extLst>
          </p:cNvPr>
          <p:cNvSpPr>
            <a:spLocks noGrp="1"/>
          </p:cNvSpPr>
          <p:nvPr>
            <p:ph sz="quarter" idx="42" hasCustomPrompt="1"/>
          </p:nvPr>
        </p:nvSpPr>
        <p:spPr>
          <a:xfrm>
            <a:off x="713240" y="4425951"/>
            <a:ext cx="2001580" cy="1247558"/>
          </a:xfrm>
          <a:prstGeom prst="rect">
            <a:avLst/>
          </a:prstGeom>
          <a:noFill/>
          <a:ln>
            <a:noFill/>
          </a:ln>
        </p:spPr>
        <p:txBody>
          <a:bodyPr anchor="ctr" anchorCtr="0"/>
          <a:lstStyle>
            <a:lvl1pPr marL="0" indent="0" algn="ctr">
              <a:buNone/>
              <a:defRPr sz="1800">
                <a:solidFill>
                  <a:schemeClr val="tx1"/>
                </a:solidFill>
              </a:defRPr>
            </a:lvl1pPr>
            <a:lvl2pPr>
              <a:defRPr sz="1800"/>
            </a:lvl2pPr>
            <a:lvl3pPr>
              <a:defRPr sz="1600"/>
            </a:lvl3pPr>
            <a:lvl4pPr>
              <a:defRPr sz="1400"/>
            </a:lvl4pPr>
            <a:lvl5pPr>
              <a:defRPr sz="1400"/>
            </a:lvl5pPr>
          </a:lstStyle>
          <a:p>
            <a:pPr lvl="0"/>
            <a:r>
              <a:rPr lang="en-US"/>
              <a:t>Insert logo</a:t>
            </a:r>
          </a:p>
        </p:txBody>
      </p:sp>
      <p:sp>
        <p:nvSpPr>
          <p:cNvPr id="15" name="Rectangle 14">
            <a:extLst>
              <a:ext uri="{FF2B5EF4-FFF2-40B4-BE49-F238E27FC236}">
                <a16:creationId xmlns:a16="http://schemas.microsoft.com/office/drawing/2014/main" id="{9CB07EF3-BBD5-DC4C-BC0A-21EE9A72C609}"/>
              </a:ext>
            </a:extLst>
          </p:cNvPr>
          <p:cNvSpPr/>
          <p:nvPr/>
        </p:nvSpPr>
        <p:spPr>
          <a:xfrm>
            <a:off x="3237853" y="2582798"/>
            <a:ext cx="2105111" cy="1353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7E549836-8E5F-874E-95A8-94D2D02EF336}"/>
              </a:ext>
            </a:extLst>
          </p:cNvPr>
          <p:cNvSpPr/>
          <p:nvPr/>
        </p:nvSpPr>
        <p:spPr>
          <a:xfrm>
            <a:off x="661475" y="792628"/>
            <a:ext cx="2105111" cy="1353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A4CC75F8-F4F5-F84D-892B-31714FDC936C}"/>
              </a:ext>
            </a:extLst>
          </p:cNvPr>
          <p:cNvSpPr/>
          <p:nvPr/>
        </p:nvSpPr>
        <p:spPr>
          <a:xfrm>
            <a:off x="664596" y="2582798"/>
            <a:ext cx="2105111" cy="1353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ontent Placeholder 6">
            <a:extLst>
              <a:ext uri="{FF2B5EF4-FFF2-40B4-BE49-F238E27FC236}">
                <a16:creationId xmlns:a16="http://schemas.microsoft.com/office/drawing/2014/main" id="{16A9338D-D5EC-AE4D-BAE9-1D7A3F1E8F12}"/>
              </a:ext>
            </a:extLst>
          </p:cNvPr>
          <p:cNvSpPr>
            <a:spLocks noGrp="1"/>
          </p:cNvSpPr>
          <p:nvPr>
            <p:ph sz="quarter" idx="46" hasCustomPrompt="1"/>
          </p:nvPr>
        </p:nvSpPr>
        <p:spPr>
          <a:xfrm>
            <a:off x="3286028" y="4425951"/>
            <a:ext cx="2001580" cy="1247558"/>
          </a:xfrm>
          <a:prstGeom prst="rect">
            <a:avLst/>
          </a:prstGeom>
          <a:noFill/>
          <a:ln>
            <a:noFill/>
          </a:ln>
        </p:spPr>
        <p:txBody>
          <a:bodyPr anchor="ctr" anchorCtr="0"/>
          <a:lstStyle>
            <a:lvl1pPr marL="0" indent="0" algn="ctr">
              <a:buNone/>
              <a:defRPr sz="1800">
                <a:solidFill>
                  <a:schemeClr val="tx1"/>
                </a:solidFill>
              </a:defRPr>
            </a:lvl1pPr>
            <a:lvl2pPr>
              <a:defRPr sz="1800"/>
            </a:lvl2pPr>
            <a:lvl3pPr>
              <a:defRPr sz="1600"/>
            </a:lvl3pPr>
            <a:lvl4pPr>
              <a:defRPr sz="1400"/>
            </a:lvl4pPr>
            <a:lvl5pPr>
              <a:defRPr sz="1400"/>
            </a:lvl5pPr>
          </a:lstStyle>
          <a:p>
            <a:pPr lvl="0"/>
            <a:r>
              <a:rPr lang="en-US"/>
              <a:t>Insert logo</a:t>
            </a:r>
          </a:p>
        </p:txBody>
      </p:sp>
      <p:sp>
        <p:nvSpPr>
          <p:cNvPr id="22" name="Content Placeholder 6">
            <a:extLst>
              <a:ext uri="{FF2B5EF4-FFF2-40B4-BE49-F238E27FC236}">
                <a16:creationId xmlns:a16="http://schemas.microsoft.com/office/drawing/2014/main" id="{F42973D9-2985-984C-B1DF-850C1F979D2F}"/>
              </a:ext>
            </a:extLst>
          </p:cNvPr>
          <p:cNvSpPr>
            <a:spLocks noGrp="1"/>
          </p:cNvSpPr>
          <p:nvPr>
            <p:ph sz="quarter" idx="47" hasCustomPrompt="1"/>
          </p:nvPr>
        </p:nvSpPr>
        <p:spPr>
          <a:xfrm>
            <a:off x="713240" y="2635781"/>
            <a:ext cx="2001580" cy="1247558"/>
          </a:xfrm>
          <a:prstGeom prst="rect">
            <a:avLst/>
          </a:prstGeom>
          <a:noFill/>
          <a:ln>
            <a:noFill/>
          </a:ln>
        </p:spPr>
        <p:txBody>
          <a:bodyPr anchor="ctr" anchorCtr="0"/>
          <a:lstStyle>
            <a:lvl1pPr marL="0" indent="0" algn="ctr">
              <a:buNone/>
              <a:defRPr sz="1800">
                <a:solidFill>
                  <a:schemeClr val="tx1"/>
                </a:solidFill>
              </a:defRPr>
            </a:lvl1pPr>
            <a:lvl2pPr>
              <a:defRPr sz="1800"/>
            </a:lvl2pPr>
            <a:lvl3pPr>
              <a:defRPr sz="1600"/>
            </a:lvl3pPr>
            <a:lvl4pPr>
              <a:defRPr sz="1400"/>
            </a:lvl4pPr>
            <a:lvl5pPr>
              <a:defRPr sz="1400"/>
            </a:lvl5pPr>
          </a:lstStyle>
          <a:p>
            <a:pPr lvl="0"/>
            <a:r>
              <a:rPr lang="en-US"/>
              <a:t>Enter content</a:t>
            </a:r>
          </a:p>
        </p:txBody>
      </p:sp>
      <p:sp>
        <p:nvSpPr>
          <p:cNvPr id="23" name="Content Placeholder 6">
            <a:extLst>
              <a:ext uri="{FF2B5EF4-FFF2-40B4-BE49-F238E27FC236}">
                <a16:creationId xmlns:a16="http://schemas.microsoft.com/office/drawing/2014/main" id="{AE30D22C-AF80-D74E-9AD5-3622320B72B5}"/>
              </a:ext>
            </a:extLst>
          </p:cNvPr>
          <p:cNvSpPr>
            <a:spLocks noGrp="1"/>
          </p:cNvSpPr>
          <p:nvPr>
            <p:ph sz="quarter" idx="48" hasCustomPrompt="1"/>
          </p:nvPr>
        </p:nvSpPr>
        <p:spPr>
          <a:xfrm>
            <a:off x="3286028" y="2635781"/>
            <a:ext cx="2001580" cy="1247558"/>
          </a:xfrm>
          <a:prstGeom prst="rect">
            <a:avLst/>
          </a:prstGeom>
          <a:noFill/>
          <a:ln>
            <a:noFill/>
          </a:ln>
        </p:spPr>
        <p:txBody>
          <a:bodyPr anchor="ctr" anchorCtr="0"/>
          <a:lstStyle>
            <a:lvl1pPr marL="0" indent="0" algn="ctr">
              <a:buNone/>
              <a:defRPr sz="1800">
                <a:solidFill>
                  <a:schemeClr val="tx1"/>
                </a:solidFill>
              </a:defRPr>
            </a:lvl1pPr>
            <a:lvl2pPr>
              <a:defRPr sz="1800"/>
            </a:lvl2pPr>
            <a:lvl3pPr>
              <a:defRPr sz="1600"/>
            </a:lvl3pPr>
            <a:lvl4pPr>
              <a:defRPr sz="1400"/>
            </a:lvl4pPr>
            <a:lvl5pPr>
              <a:defRPr sz="1400"/>
            </a:lvl5pPr>
          </a:lstStyle>
          <a:p>
            <a:pPr lvl="0"/>
            <a:r>
              <a:rPr lang="en-US"/>
              <a:t>Insert logo</a:t>
            </a:r>
          </a:p>
        </p:txBody>
      </p:sp>
      <p:sp>
        <p:nvSpPr>
          <p:cNvPr id="24" name="Content Placeholder 6">
            <a:extLst>
              <a:ext uri="{FF2B5EF4-FFF2-40B4-BE49-F238E27FC236}">
                <a16:creationId xmlns:a16="http://schemas.microsoft.com/office/drawing/2014/main" id="{8C4171C9-B1AE-BB45-9BE3-8BE999A414D7}"/>
              </a:ext>
            </a:extLst>
          </p:cNvPr>
          <p:cNvSpPr>
            <a:spLocks noGrp="1"/>
          </p:cNvSpPr>
          <p:nvPr>
            <p:ph sz="quarter" idx="49" hasCustomPrompt="1"/>
          </p:nvPr>
        </p:nvSpPr>
        <p:spPr>
          <a:xfrm>
            <a:off x="713240" y="845611"/>
            <a:ext cx="2001580" cy="1247558"/>
          </a:xfrm>
          <a:prstGeom prst="rect">
            <a:avLst/>
          </a:prstGeom>
          <a:noFill/>
          <a:ln>
            <a:noFill/>
          </a:ln>
        </p:spPr>
        <p:txBody>
          <a:bodyPr anchor="ctr" anchorCtr="0"/>
          <a:lstStyle>
            <a:lvl1pPr marL="0" indent="0" algn="ctr">
              <a:buNone/>
              <a:defRPr sz="1800">
                <a:solidFill>
                  <a:schemeClr val="tx1"/>
                </a:solidFill>
              </a:defRPr>
            </a:lvl1pPr>
            <a:lvl2pPr>
              <a:defRPr sz="1800"/>
            </a:lvl2pPr>
            <a:lvl3pPr>
              <a:defRPr sz="1600"/>
            </a:lvl3pPr>
            <a:lvl4pPr>
              <a:defRPr sz="1400"/>
            </a:lvl4pPr>
            <a:lvl5pPr>
              <a:defRPr sz="1400"/>
            </a:lvl5pPr>
          </a:lstStyle>
          <a:p>
            <a:pPr lvl="0"/>
            <a:r>
              <a:rPr lang="en-US"/>
              <a:t>Insert logo</a:t>
            </a:r>
          </a:p>
        </p:txBody>
      </p:sp>
      <p:sp>
        <p:nvSpPr>
          <p:cNvPr id="25" name="Content Placeholder 6">
            <a:extLst>
              <a:ext uri="{FF2B5EF4-FFF2-40B4-BE49-F238E27FC236}">
                <a16:creationId xmlns:a16="http://schemas.microsoft.com/office/drawing/2014/main" id="{88B176FD-898D-C64D-B252-92DFCE9AAEF1}"/>
              </a:ext>
            </a:extLst>
          </p:cNvPr>
          <p:cNvSpPr>
            <a:spLocks noGrp="1"/>
          </p:cNvSpPr>
          <p:nvPr>
            <p:ph sz="quarter" idx="50" hasCustomPrompt="1"/>
          </p:nvPr>
        </p:nvSpPr>
        <p:spPr>
          <a:xfrm>
            <a:off x="3286028" y="845611"/>
            <a:ext cx="2001580" cy="1247558"/>
          </a:xfrm>
          <a:prstGeom prst="rect">
            <a:avLst/>
          </a:prstGeom>
          <a:noFill/>
          <a:ln>
            <a:noFill/>
          </a:ln>
        </p:spPr>
        <p:txBody>
          <a:bodyPr anchor="ctr" anchorCtr="0"/>
          <a:lstStyle>
            <a:lvl1pPr marL="0" indent="0" algn="ctr">
              <a:buNone/>
              <a:defRPr sz="1800">
                <a:solidFill>
                  <a:schemeClr val="tx1"/>
                </a:solidFill>
              </a:defRPr>
            </a:lvl1pPr>
            <a:lvl2pPr>
              <a:defRPr sz="1800"/>
            </a:lvl2pPr>
            <a:lvl3pPr>
              <a:defRPr sz="1600"/>
            </a:lvl3pPr>
            <a:lvl4pPr>
              <a:defRPr sz="1400"/>
            </a:lvl4pPr>
            <a:lvl5pPr>
              <a:defRPr sz="1400"/>
            </a:lvl5pPr>
          </a:lstStyle>
          <a:p>
            <a:pPr lvl="0"/>
            <a:r>
              <a:rPr lang="en-US"/>
              <a:t>Insert logo</a:t>
            </a:r>
          </a:p>
        </p:txBody>
      </p:sp>
    </p:spTree>
    <p:extLst>
      <p:ext uri="{BB962C8B-B14F-4D97-AF65-F5344CB8AC3E}">
        <p14:creationId xmlns:p14="http://schemas.microsoft.com/office/powerpoint/2010/main" val="218163239"/>
      </p:ext>
    </p:extLst>
  </p:cSld>
  <p:clrMapOvr>
    <a:masterClrMapping/>
  </p:clrMapOvr>
  <p:transition advClick="0">
    <p:fade/>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7_Quote">
    <p:spTree>
      <p:nvGrpSpPr>
        <p:cNvPr id="1" name=""/>
        <p:cNvGrpSpPr/>
        <p:nvPr/>
      </p:nvGrpSpPr>
      <p:grpSpPr>
        <a:xfrm>
          <a:off x="0" y="0"/>
          <a:ext cx="0" cy="0"/>
        </a:xfrm>
      </p:grpSpPr>
      <p:pic>
        <p:nvPicPr>
          <p:cNvPr id="8" name="Picture 7"/>
          <p:cNvPicPr>
            <a:picLocks noChangeAspect="1"/>
          </p:cNvPicPr>
          <p:nvPr/>
        </p:nvPicPr>
        <p:blipFill>
          <a:blip r:embed="rId1">
            <a:extLst>
              <a:ext uri="{BEBA8EAE-BF5A-486C-A8C5-ECC9F3942E4B}">
                <a14:imgProps xmlns:a14="http://schemas.microsoft.com/office/drawing/2010/main">
                  <a14:imgLayer xmlns:d3p1="http://schemas.openxmlformats.org/officeDocument/2006/relationships" d3p1:embed="">
                    <a14:imgEffect>
                      <a14:saturation sat="400000"/>
                    </a14:imgEffect>
                  </a14:imgLayer>
                </a14:imgProps>
              </a:ext>
            </a:extLst>
          </a:blip>
          <a:stretch>
            <a:fillRect/>
          </a:stretch>
        </p:blipFill>
        <p:spPr>
          <a:xfrm>
            <a:off x="5656711" y="897538"/>
            <a:ext cx="820268" cy="820268"/>
          </a:xfrm>
          <a:prstGeom prst="rect">
            <a:avLst/>
          </a:prstGeom>
        </p:spPr>
      </p:pic>
      <p:sp>
        <p:nvSpPr>
          <p:cNvPr id="9" name="Content Placeholder 2"/>
          <p:cNvSpPr>
            <a:spLocks noGrp="1"/>
          </p:cNvSpPr>
          <p:nvPr>
            <p:ph idx="20" hasCustomPrompt="1"/>
          </p:nvPr>
        </p:nvSpPr>
        <p:spPr>
          <a:xfrm>
            <a:off x="1418060" y="2190637"/>
            <a:ext cx="9355880" cy="2799717"/>
          </a:xfrm>
          <a:prstGeom prst="rect">
            <a:avLst/>
          </a:prstGeom>
        </p:spPr>
        <p:txBody>
          <a:bodyPr/>
          <a:lstStyle>
            <a:lvl1pPr marL="0" indent="0" algn="ctr">
              <a:lnSpc>
                <a:spcPct val="120000"/>
              </a:lnSpc>
              <a:buNone/>
              <a:defRPr b="0">
                <a:solidFill>
                  <a:schemeClr val="bg1"/>
                </a:solidFill>
              </a:defRPr>
            </a:lvl1pPr>
            <a:lvl2pPr marL="457200" indent="0" algn="ctr">
              <a:lnSpc>
                <a:spcPct val="120000"/>
              </a:lnSpc>
              <a:buNone/>
              <a:defRPr b="0">
                <a:solidFill>
                  <a:schemeClr val="bg1"/>
                </a:solidFill>
              </a:defRPr>
            </a:lvl2pPr>
            <a:lvl3pPr marL="914400" indent="0" algn="ctr">
              <a:lnSpc>
                <a:spcPct val="120000"/>
              </a:lnSpc>
              <a:buNone/>
              <a:defRPr b="0">
                <a:solidFill>
                  <a:schemeClr val="bg1"/>
                </a:solidFill>
              </a:defRPr>
            </a:lvl3pPr>
            <a:lvl4pPr marL="1371600" indent="0" algn="ctr">
              <a:lnSpc>
                <a:spcPct val="120000"/>
              </a:lnSpc>
              <a:buNone/>
              <a:defRPr b="0">
                <a:solidFill>
                  <a:schemeClr val="bg1"/>
                </a:solidFill>
              </a:defRPr>
            </a:lvl4pPr>
            <a:lvl5pPr marL="1828800" indent="0" algn="ctr">
              <a:lnSpc>
                <a:spcPct val="120000"/>
              </a:lnSpc>
              <a:buNone/>
              <a:defRPr b="0">
                <a:solidFill>
                  <a:schemeClr val="bg1"/>
                </a:solidFill>
              </a:defRPr>
            </a:lvl5pPr>
          </a:lstStyle>
          <a:p>
            <a:pPr lvl="0"/>
            <a:r>
              <a:rPr lang="en-US"/>
              <a:t>Click to add a quote</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3DDC5358-ACB6-A94A-9B7D-AD67887E9A7D}"/>
              </a:ext>
            </a:extLst>
          </p:cNvPr>
          <p:cNvSpPr>
            <a:spLocks noGrp="1"/>
          </p:cNvSpPr>
          <p:nvPr>
            <p:ph sz="quarter" idx="22" hasCustomPrompt="1"/>
          </p:nvPr>
        </p:nvSpPr>
        <p:spPr>
          <a:xfrm>
            <a:off x="2369908" y="5115748"/>
            <a:ext cx="7452184" cy="454899"/>
          </a:xfrm>
          <a:prstGeom prst="rect">
            <a:avLst/>
          </a:prstGeom>
        </p:spPr>
        <p:txBody>
          <a:bodyPr lIns="0" tIns="0" rIns="0" bIns="0"/>
          <a:lstStyle>
            <a:lvl1pPr marL="0" indent="0" algn="ctr">
              <a:lnSpc>
                <a:spcPct val="150000"/>
              </a:lnSpc>
              <a:buNone/>
              <a:defRPr sz="1800" b="1">
                <a:solidFill>
                  <a:schemeClr val="bg1"/>
                </a:solidFill>
              </a:defRPr>
            </a:lvl1pPr>
          </a:lstStyle>
          <a:p>
            <a:pPr lvl="0"/>
            <a:r>
              <a:rPr lang="en-US"/>
              <a:t>- Client name, title, company</a:t>
            </a:r>
          </a:p>
        </p:txBody>
      </p:sp>
      <p:pic>
        <p:nvPicPr>
          <p:cNvPr id="7" name="Picture 6">
            <a:extLst>
              <a:ext uri="{FF2B5EF4-FFF2-40B4-BE49-F238E27FC236}">
                <a16:creationId xmlns:a16="http://schemas.microsoft.com/office/drawing/2014/main" id="{7ED9E524-4343-984A-AB89-7C433D50971B}"/>
              </a:ext>
            </a:extLst>
          </p:cNvPr>
          <p:cNvPicPr>
            <a:picLocks noChangeAspect="1"/>
          </p:cNvPicPr>
          <p:nvPr/>
        </p:nvPicPr>
        <p:blipFill>
          <a:blip r:embed="rId2"/>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1807426963"/>
      </p:ext>
    </p:extLst>
  </p:cSld>
  <p:clrMapOvr>
    <a:masterClrMapping/>
  </p:clrMapOvr>
  <p:transition advClick="0">
    <p:fade/>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9_Full_Image">
    <p:spTree>
      <p:nvGrpSpPr>
        <p:cNvPr id="1" name=""/>
        <p:cNvGrpSpPr/>
        <p:nvPr/>
      </p:nvGrpSpPr>
      <p:grpSpPr>
        <a:xfrm>
          <a:off x="0" y="0"/>
          <a:ext cx="0" cy="0"/>
        </a:xfrm>
      </p:grpSpPr>
      <p:pic>
        <p:nvPicPr>
          <p:cNvPr id="7" name="Picture 6">
            <a:extLst>
              <a:ext uri="{FF2B5EF4-FFF2-40B4-BE49-F238E27FC236}">
                <a16:creationId xmlns:a16="http://schemas.microsoft.com/office/drawing/2014/main" id="{870014C1-54E2-F641-99CF-0DCBD7DE4402}"/>
              </a:ext>
            </a:extLst>
          </p:cNvPr>
          <p:cNvPicPr>
            <a:picLocks noChangeAspect="1"/>
          </p:cNvPicPr>
          <p:nvPr/>
        </p:nvPicPr>
        <p:blipFill>
          <a:blip r:embed="rId1"/>
          <a:stretch>
            <a:fillRect/>
          </a:stretch>
        </p:blipFill>
        <p:spPr>
          <a:xfrm>
            <a:off x="104942" y="105982"/>
            <a:ext cx="7691521" cy="2391481"/>
          </a:xfrm>
          <a:prstGeom prst="rect">
            <a:avLst/>
          </a:prstGeom>
        </p:spPr>
      </p:pic>
      <p:sp>
        <p:nvSpPr>
          <p:cNvPr id="8" name="Picture Placeholder 2"/>
          <p:cNvSpPr>
            <a:spLocks noGrp="1"/>
          </p:cNvSpPr>
          <p:nvPr>
            <p:ph type="pic" sz="quarter" idx="13" hasCustomPrompt="1"/>
          </p:nvPr>
        </p:nvSpPr>
        <p:spPr>
          <a:xfrm>
            <a:off x="0" y="0"/>
            <a:ext cx="12192000" cy="5974080"/>
          </a:xfrm>
          <a:prstGeom prst="rect">
            <a:avLst/>
          </a:prstGeom>
        </p:spPr>
        <p:txBody>
          <a:bodyPr/>
          <a:lstStyle>
            <a:lvl1pPr>
              <a:defRPr baseline="0">
                <a:solidFill>
                  <a:schemeClr val="bg1"/>
                </a:solidFill>
              </a:defRPr>
            </a:lvl1pPr>
          </a:lstStyle>
          <a:p>
            <a:r>
              <a:rPr lang="en-US"/>
              <a:t>Drag or click icon to add a picture</a:t>
            </a:r>
          </a:p>
        </p:txBody>
      </p:sp>
    </p:spTree>
    <p:extLst>
      <p:ext uri="{BB962C8B-B14F-4D97-AF65-F5344CB8AC3E}">
        <p14:creationId xmlns:p14="http://schemas.microsoft.com/office/powerpoint/2010/main" val="2002600095"/>
      </p:ext>
    </p:extLst>
  </p:cSld>
  <p:clrMapOvr>
    <a:masterClrMapping/>
  </p:clrMapOvr>
  <p:transition advClick="0">
    <p:fade/>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0_Text_Image">
    <p:spTree>
      <p:nvGrpSpPr>
        <p:cNvPr id="1" name=""/>
        <p:cNvGrpSpPr/>
        <p:nvPr/>
      </p:nvGrpSpPr>
      <p:grpSpPr>
        <a:xfrm>
          <a:off x="0" y="0"/>
          <a:ext cx="0" cy="0"/>
        </a:xfrm>
      </p:grpSpPr>
      <p:sp>
        <p:nvSpPr>
          <p:cNvPr id="8" name="Content Placeholder 2"/>
          <p:cNvSpPr>
            <a:spLocks noGrp="1"/>
          </p:cNvSpPr>
          <p:nvPr>
            <p:ph idx="20"/>
          </p:nvPr>
        </p:nvSpPr>
        <p:spPr>
          <a:xfrm>
            <a:off x="640708" y="1709530"/>
            <a:ext cx="6567631" cy="4316132"/>
          </a:xfrm>
          <a:prstGeom prst="rect">
            <a:avLst/>
          </a:prstGeom>
        </p:spPr>
        <p:txBody>
          <a:bodyPr/>
          <a:lstStyle>
            <a:lvl1pPr marL="228600" indent="-228600">
              <a:lnSpc>
                <a:spcPct val="120000"/>
              </a:lnSpc>
              <a:buClr>
                <a:schemeClr val="accent1"/>
              </a:buClr>
              <a:buFont typeface="Wingdings" charset="2"/>
              <a:buChar char="§"/>
              <a:defRPr>
                <a:solidFill>
                  <a:schemeClr val="bg1"/>
                </a:solidFill>
              </a:defRPr>
            </a:lvl1pPr>
            <a:lvl2pPr marL="685800" indent="-228600">
              <a:lnSpc>
                <a:spcPct val="120000"/>
              </a:lnSpc>
              <a:buClr>
                <a:schemeClr val="accent1"/>
              </a:buClr>
              <a:buFont typeface="Wingdings" charset="2"/>
              <a:buChar char="§"/>
              <a:defRPr>
                <a:solidFill>
                  <a:schemeClr val="bg1"/>
                </a:solidFill>
              </a:defRPr>
            </a:lvl2pPr>
            <a:lvl3pPr marL="1143000" indent="-228600">
              <a:lnSpc>
                <a:spcPct val="120000"/>
              </a:lnSpc>
              <a:buClr>
                <a:schemeClr val="accent1"/>
              </a:buClr>
              <a:buFont typeface="Wingdings" charset="2"/>
              <a:buChar char="§"/>
              <a:defRPr>
                <a:solidFill>
                  <a:schemeClr val="bg1"/>
                </a:solidFill>
              </a:defRPr>
            </a:lvl3pPr>
            <a:lvl4pPr marL="1600200" indent="-228600">
              <a:lnSpc>
                <a:spcPct val="120000"/>
              </a:lnSpc>
              <a:buClr>
                <a:schemeClr val="accent1"/>
              </a:buClr>
              <a:buFont typeface="Wingdings" charset="2"/>
              <a:buChar char="§"/>
              <a:defRPr>
                <a:solidFill>
                  <a:schemeClr val="bg1"/>
                </a:solidFill>
              </a:defRPr>
            </a:lvl4pPr>
            <a:lvl5pPr marL="2057400" indent="-228600">
              <a:lnSpc>
                <a:spcPct val="120000"/>
              </a:lnSpc>
              <a:buClr>
                <a:schemeClr val="accent1"/>
              </a:buClr>
              <a:buFont typeface="Wingdings"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9" name="Picture Placeholder 2"/>
          <p:cNvSpPr>
            <a:spLocks noGrp="1"/>
          </p:cNvSpPr>
          <p:nvPr>
            <p:ph type="pic" sz="quarter" idx="13" hasCustomPrompt="1"/>
          </p:nvPr>
        </p:nvSpPr>
        <p:spPr>
          <a:xfrm>
            <a:off x="7467599" y="1709530"/>
            <a:ext cx="4139111" cy="4316132"/>
          </a:xfrm>
          <a:prstGeom prst="rect">
            <a:avLst/>
          </a:prstGeom>
        </p:spPr>
        <p:txBody>
          <a:bodyPr/>
          <a:lstStyle>
            <a:lvl1pPr>
              <a:defRPr baseline="0">
                <a:solidFill>
                  <a:schemeClr val="bg1"/>
                </a:solidFill>
              </a:defRPr>
            </a:lvl1pPr>
          </a:lstStyle>
          <a:p>
            <a:r>
              <a:rPr lang="en-US"/>
              <a:t>Drag or click icon to add a picture</a:t>
            </a:r>
          </a:p>
        </p:txBody>
      </p:sp>
      <p:sp>
        <p:nvSpPr>
          <p:cNvPr id="5" name="Title Placeholder 1">
            <a:extLst>
              <a:ext uri="{FF2B5EF4-FFF2-40B4-BE49-F238E27FC236}">
                <a16:creationId xmlns:a16="http://schemas.microsoft.com/office/drawing/2014/main" id="{C395611B-70F5-9340-8B80-71D27D95F710}"/>
              </a:ext>
            </a:extLst>
          </p:cNvPr>
          <p:cNvSpPr>
            <a:spLocks noGrp="1"/>
          </p:cNvSpPr>
          <p:nvPr>
            <p:ph type="title" hasCustomPrompt="1"/>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chemeClr val="bg1"/>
                </a:solidFill>
              </a:defRPr>
            </a:lvl1pPr>
          </a:lstStyle>
          <a:p>
            <a:r>
              <a:rPr lang="en-US"/>
              <a:t>Type Slide Title Here</a:t>
            </a:r>
          </a:p>
        </p:txBody>
      </p:sp>
      <p:pic>
        <p:nvPicPr>
          <p:cNvPr id="10" name="Picture 9">
            <a:extLst>
              <a:ext uri="{FF2B5EF4-FFF2-40B4-BE49-F238E27FC236}">
                <a16:creationId xmlns:a16="http://schemas.microsoft.com/office/drawing/2014/main" id="{C6F2F35B-34D2-FA48-8FB6-45469B2219AE}"/>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3367589292"/>
      </p:ext>
    </p:extLst>
  </p:cSld>
  <p:clrMapOvr>
    <a:masterClrMapping/>
  </p:clrMapOvr>
  <p:transition advClick="0">
    <p:fade/>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_Custom Layout">
    <p:spTree>
      <p:nvGrpSpPr>
        <p:cNvPr id="1" name=""/>
        <p:cNvGrpSpPr/>
        <p:nvPr/>
      </p:nvGrpSpPr>
      <p:grpSpPr>
        <a:xfrm>
          <a:off x="0" y="0"/>
          <a:ext cx="0" cy="0"/>
        </a:xfrm>
      </p:grpSpPr>
      <p:sp>
        <p:nvSpPr>
          <p:cNvPr id="3" name="Bildplatzhalter 1">
            <a:extLst>
              <a:ext uri="{FF2B5EF4-FFF2-40B4-BE49-F238E27FC236}">
                <a16:creationId xmlns:a16="http://schemas.microsoft.com/office/drawing/2014/main" id="{9FE2E669-3656-1D40-99A2-8622E38AECCD}"/>
              </a:ext>
            </a:extLst>
          </p:cNvPr>
          <p:cNvSpPr>
            <a:spLocks noGrp="1"/>
          </p:cNvSpPr>
          <p:nvPr>
            <p:ph type="pic" sz="quarter" idx="13"/>
          </p:nvPr>
        </p:nvSpPr>
        <p:spPr>
          <a:xfrm>
            <a:off x="661851" y="925839"/>
            <a:ext cx="3421056" cy="4832078"/>
          </a:xfrm>
          <a:prstGeom prst="rect">
            <a:avLst/>
          </a:prstGeom>
        </p:spPr>
        <p:txBody>
          <a:bodyPr/>
          <a:lstStyle>
            <a:lvl1pPr>
              <a:defRPr>
                <a:solidFill>
                  <a:schemeClr val="bg1"/>
                </a:solidFill>
              </a:defRPr>
            </a:lvl1pPr>
          </a:lstStyle>
          <a:p>
            <a:r>
              <a:rPr lang="en-US"/>
              <a:t>Click icon to add picture</a:t>
            </a:r>
            <a:endParaRPr lang="en-US"/>
          </a:p>
        </p:txBody>
      </p:sp>
      <p:sp>
        <p:nvSpPr>
          <p:cNvPr id="4" name="Bildplatzhalter 2">
            <a:extLst>
              <a:ext uri="{FF2B5EF4-FFF2-40B4-BE49-F238E27FC236}">
                <a16:creationId xmlns:a16="http://schemas.microsoft.com/office/drawing/2014/main" id="{22FF3F00-8A05-164F-A1B3-ACD342A2EAB0}"/>
              </a:ext>
            </a:extLst>
          </p:cNvPr>
          <p:cNvSpPr>
            <a:spLocks noGrp="1"/>
          </p:cNvSpPr>
          <p:nvPr>
            <p:ph type="pic" sz="quarter" idx="14"/>
          </p:nvPr>
        </p:nvSpPr>
        <p:spPr>
          <a:xfrm>
            <a:off x="4209955" y="925839"/>
            <a:ext cx="3047951" cy="2349426"/>
          </a:xfrm>
          <a:prstGeom prst="rect">
            <a:avLst/>
          </a:prstGeom>
        </p:spPr>
        <p:txBody>
          <a:bodyPr/>
          <a:lstStyle>
            <a:lvl1pPr>
              <a:defRPr>
                <a:solidFill>
                  <a:schemeClr val="bg1"/>
                </a:solidFill>
              </a:defRPr>
            </a:lvl1pPr>
          </a:lstStyle>
          <a:p>
            <a:r>
              <a:rPr lang="en-US"/>
              <a:t>Click icon to add picture</a:t>
            </a:r>
            <a:endParaRPr lang="en-US"/>
          </a:p>
        </p:txBody>
      </p:sp>
      <p:sp>
        <p:nvSpPr>
          <p:cNvPr id="5" name="Bildplatzhalter 3">
            <a:extLst>
              <a:ext uri="{FF2B5EF4-FFF2-40B4-BE49-F238E27FC236}">
                <a16:creationId xmlns:a16="http://schemas.microsoft.com/office/drawing/2014/main" id="{E8185B6C-886D-B04D-AD5C-4EA7E078DF30}"/>
              </a:ext>
            </a:extLst>
          </p:cNvPr>
          <p:cNvSpPr>
            <a:spLocks noGrp="1"/>
          </p:cNvSpPr>
          <p:nvPr>
            <p:ph type="pic" sz="quarter" idx="15"/>
          </p:nvPr>
        </p:nvSpPr>
        <p:spPr>
          <a:xfrm>
            <a:off x="4209955" y="3404919"/>
            <a:ext cx="3047951" cy="2349427"/>
          </a:xfrm>
          <a:prstGeom prst="rect">
            <a:avLst/>
          </a:prstGeom>
        </p:spPr>
        <p:txBody>
          <a:bodyPr/>
          <a:lstStyle>
            <a:lvl1pPr>
              <a:defRPr>
                <a:solidFill>
                  <a:schemeClr val="bg1"/>
                </a:solidFill>
              </a:defRPr>
            </a:lvl1pPr>
          </a:lstStyle>
          <a:p>
            <a:r>
              <a:rPr lang="en-US"/>
              <a:t>Click icon to add picture</a:t>
            </a:r>
            <a:endParaRPr lang="en-US"/>
          </a:p>
        </p:txBody>
      </p:sp>
      <p:sp>
        <p:nvSpPr>
          <p:cNvPr id="6" name="Title Placeholder 1">
            <a:extLst>
              <a:ext uri="{FF2B5EF4-FFF2-40B4-BE49-F238E27FC236}">
                <a16:creationId xmlns:a16="http://schemas.microsoft.com/office/drawing/2014/main" id="{A7C99535-27FD-7F44-B723-44CF32913477}"/>
              </a:ext>
            </a:extLst>
          </p:cNvPr>
          <p:cNvSpPr>
            <a:spLocks noGrp="1"/>
          </p:cNvSpPr>
          <p:nvPr>
            <p:ph type="title" hasCustomPrompt="1"/>
          </p:nvPr>
        </p:nvSpPr>
        <p:spPr>
          <a:xfrm>
            <a:off x="7541622" y="925839"/>
            <a:ext cx="4058195" cy="1149532"/>
          </a:xfrm>
          <a:prstGeom prst="rect">
            <a:avLst/>
          </a:prstGeom>
        </p:spPr>
        <p:txBody>
          <a:bodyPr vert="horz" lIns="0" tIns="0" rIns="0" bIns="0" rtlCol="0" anchor="ctr" anchorCtr="0">
            <a:noAutofit/>
          </a:bodyPr>
          <a:lstStyle>
            <a:lvl1pPr>
              <a:lnSpc>
                <a:spcPct val="100000"/>
              </a:lnSpc>
              <a:defRPr sz="3600" b="1" baseline="0">
                <a:solidFill>
                  <a:schemeClr val="bg1"/>
                </a:solidFill>
              </a:defRPr>
            </a:lvl1pPr>
          </a:lstStyle>
          <a:p>
            <a:r>
              <a:rPr lang="en-US"/>
              <a:t>Type Slide Title Here</a:t>
            </a:r>
          </a:p>
        </p:txBody>
      </p:sp>
      <p:sp>
        <p:nvSpPr>
          <p:cNvPr id="7" name="Content Placeholder 3">
            <a:extLst>
              <a:ext uri="{FF2B5EF4-FFF2-40B4-BE49-F238E27FC236}">
                <a16:creationId xmlns:a16="http://schemas.microsoft.com/office/drawing/2014/main" id="{0B264865-9DE4-8346-BD3F-B4FFD63440D5}"/>
              </a:ext>
            </a:extLst>
          </p:cNvPr>
          <p:cNvSpPr>
            <a:spLocks noGrp="1"/>
          </p:cNvSpPr>
          <p:nvPr>
            <p:ph sz="quarter" idx="21" hasCustomPrompt="1"/>
          </p:nvPr>
        </p:nvSpPr>
        <p:spPr>
          <a:xfrm>
            <a:off x="7541623" y="2430001"/>
            <a:ext cx="4058196" cy="1012098"/>
          </a:xfrm>
          <a:prstGeom prst="rect">
            <a:avLst/>
          </a:prstGeom>
        </p:spPr>
        <p:txBody>
          <a:bodyPr lIns="0" tIns="0" rIns="0" bIns="0"/>
          <a:lstStyle>
            <a:lvl1pPr marL="0" indent="0">
              <a:buNone/>
              <a:defRPr sz="2400">
                <a:solidFill>
                  <a:schemeClr val="bg1">
                    <a:lumMod val="75000"/>
                  </a:schemeClr>
                </a:solidFill>
              </a:defRPr>
            </a:lvl1pPr>
          </a:lstStyle>
          <a:p>
            <a:pPr lvl="0"/>
            <a:r>
              <a:rPr lang="en-US"/>
              <a:t>Insert subtitle here, it can go to two or three lines max.</a:t>
            </a:r>
          </a:p>
        </p:txBody>
      </p:sp>
      <p:sp>
        <p:nvSpPr>
          <p:cNvPr id="8" name="Content Placeholder 3">
            <a:extLst>
              <a:ext uri="{FF2B5EF4-FFF2-40B4-BE49-F238E27FC236}">
                <a16:creationId xmlns:a16="http://schemas.microsoft.com/office/drawing/2014/main" id="{336087C1-4B99-4140-91F3-805A51345900}"/>
              </a:ext>
            </a:extLst>
          </p:cNvPr>
          <p:cNvSpPr>
            <a:spLocks noGrp="1"/>
          </p:cNvSpPr>
          <p:nvPr>
            <p:ph sz="quarter" idx="22" hasCustomPrompt="1"/>
          </p:nvPr>
        </p:nvSpPr>
        <p:spPr>
          <a:xfrm>
            <a:off x="7541622" y="3796728"/>
            <a:ext cx="4058196" cy="1957617"/>
          </a:xfrm>
          <a:prstGeom prst="rect">
            <a:avLst/>
          </a:prstGeom>
        </p:spPr>
        <p:txBody>
          <a:bodyPr lIns="0" tIns="0" rIns="0" bIns="0"/>
          <a:lstStyle>
            <a:lvl1pPr marL="0" indent="0">
              <a:lnSpc>
                <a:spcPct val="150000"/>
              </a:lnSpc>
              <a:buNone/>
              <a:defRPr sz="1800">
                <a:solidFill>
                  <a:schemeClr val="bg1"/>
                </a:solidFill>
              </a:defRPr>
            </a:lvl1pPr>
          </a:lstStyle>
          <a:p>
            <a:pPr lvl="0"/>
            <a:r>
              <a:rPr lang="en-US"/>
              <a:t>A short paragraph can go here. Lorem ipsum dolor sit amet. Lorem eso ipsum dolor sit amet, deruas consetetur sadipscing idas.</a:t>
            </a:r>
          </a:p>
        </p:txBody>
      </p:sp>
    </p:spTree>
    <p:extLst>
      <p:ext uri="{BB962C8B-B14F-4D97-AF65-F5344CB8AC3E}">
        <p14:creationId xmlns:p14="http://schemas.microsoft.com/office/powerpoint/2010/main" val="3258837110"/>
      </p:ext>
    </p:extLst>
  </p:cSld>
  <p:clrMapOvr>
    <a:masterClrMapping/>
  </p:clrMapOvr>
  <p:transition advClick="0">
    <p:fade/>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4_Custom Layout">
    <p:spTree>
      <p:nvGrpSpPr>
        <p:cNvPr id="1" name=""/>
        <p:cNvGrpSpPr/>
        <p:nvPr/>
      </p:nvGrpSpPr>
      <p:grpSpPr>
        <a:xfrm>
          <a:off x="0" y="0"/>
          <a:ext cx="0" cy="0"/>
        </a:xfrm>
      </p:grpSpPr>
      <p:sp>
        <p:nvSpPr>
          <p:cNvPr id="3" name="Bildplatzhalter 1">
            <a:extLst>
              <a:ext uri="{FF2B5EF4-FFF2-40B4-BE49-F238E27FC236}">
                <a16:creationId xmlns:a16="http://schemas.microsoft.com/office/drawing/2014/main" id="{9FE2E669-3656-1D40-99A2-8622E38AECCD}"/>
              </a:ext>
            </a:extLst>
          </p:cNvPr>
          <p:cNvSpPr>
            <a:spLocks noGrp="1"/>
          </p:cNvSpPr>
          <p:nvPr>
            <p:ph type="pic" sz="quarter" idx="13"/>
          </p:nvPr>
        </p:nvSpPr>
        <p:spPr>
          <a:xfrm>
            <a:off x="7008406" y="-1"/>
            <a:ext cx="2515300" cy="4491411"/>
          </a:xfrm>
          <a:prstGeom prst="rect">
            <a:avLst/>
          </a:prstGeom>
        </p:spPr>
        <p:txBody>
          <a:bodyPr/>
          <a:lstStyle>
            <a:lvl1pPr>
              <a:defRPr>
                <a:solidFill>
                  <a:schemeClr val="bg1"/>
                </a:solidFill>
              </a:defRPr>
            </a:lvl1pPr>
          </a:lstStyle>
          <a:p>
            <a:r>
              <a:rPr lang="en-US"/>
              <a:t>Click icon to add picture</a:t>
            </a:r>
            <a:endParaRPr lang="en-US"/>
          </a:p>
        </p:txBody>
      </p:sp>
      <p:sp>
        <p:nvSpPr>
          <p:cNvPr id="4" name="Bildplatzhalter 2">
            <a:extLst>
              <a:ext uri="{FF2B5EF4-FFF2-40B4-BE49-F238E27FC236}">
                <a16:creationId xmlns:a16="http://schemas.microsoft.com/office/drawing/2014/main" id="{22FF3F00-8A05-164F-A1B3-ACD342A2EAB0}"/>
              </a:ext>
            </a:extLst>
          </p:cNvPr>
          <p:cNvSpPr>
            <a:spLocks noGrp="1"/>
          </p:cNvSpPr>
          <p:nvPr>
            <p:ph type="pic" sz="quarter" idx="14"/>
          </p:nvPr>
        </p:nvSpPr>
        <p:spPr>
          <a:xfrm>
            <a:off x="4308530" y="0"/>
            <a:ext cx="2541722" cy="2224008"/>
          </a:xfrm>
          <a:prstGeom prst="rect">
            <a:avLst/>
          </a:prstGeom>
        </p:spPr>
        <p:txBody>
          <a:bodyPr/>
          <a:lstStyle>
            <a:lvl1pPr>
              <a:defRPr>
                <a:solidFill>
                  <a:schemeClr val="bg1"/>
                </a:solidFill>
              </a:defRPr>
            </a:lvl1pPr>
          </a:lstStyle>
          <a:p>
            <a:r>
              <a:rPr lang="en-US"/>
              <a:t>Click icon to add picture</a:t>
            </a:r>
            <a:endParaRPr lang="en-US"/>
          </a:p>
        </p:txBody>
      </p:sp>
      <p:sp>
        <p:nvSpPr>
          <p:cNvPr id="5" name="Bildplatzhalter 3">
            <a:extLst>
              <a:ext uri="{FF2B5EF4-FFF2-40B4-BE49-F238E27FC236}">
                <a16:creationId xmlns:a16="http://schemas.microsoft.com/office/drawing/2014/main" id="{E8185B6C-886D-B04D-AD5C-4EA7E078DF30}"/>
              </a:ext>
            </a:extLst>
          </p:cNvPr>
          <p:cNvSpPr>
            <a:spLocks noGrp="1"/>
          </p:cNvSpPr>
          <p:nvPr>
            <p:ph type="pic" sz="quarter" idx="15"/>
          </p:nvPr>
        </p:nvSpPr>
        <p:spPr>
          <a:xfrm>
            <a:off x="4308530" y="2371241"/>
            <a:ext cx="2541722" cy="4486759"/>
          </a:xfrm>
          <a:prstGeom prst="rect">
            <a:avLst/>
          </a:prstGeom>
        </p:spPr>
        <p:txBody>
          <a:bodyPr/>
          <a:lstStyle>
            <a:lvl1pPr>
              <a:defRPr>
                <a:solidFill>
                  <a:schemeClr val="bg1"/>
                </a:solidFill>
              </a:defRPr>
            </a:lvl1pPr>
          </a:lstStyle>
          <a:p>
            <a:r>
              <a:rPr lang="en-US"/>
              <a:t>Click icon to add picture</a:t>
            </a:r>
            <a:endParaRPr lang="en-US"/>
          </a:p>
        </p:txBody>
      </p:sp>
      <p:sp>
        <p:nvSpPr>
          <p:cNvPr id="6" name="Title Placeholder 1">
            <a:extLst>
              <a:ext uri="{FF2B5EF4-FFF2-40B4-BE49-F238E27FC236}">
                <a16:creationId xmlns:a16="http://schemas.microsoft.com/office/drawing/2014/main" id="{A7C99535-27FD-7F44-B723-44CF32913477}"/>
              </a:ext>
            </a:extLst>
          </p:cNvPr>
          <p:cNvSpPr>
            <a:spLocks noGrp="1"/>
          </p:cNvSpPr>
          <p:nvPr>
            <p:ph type="title" hasCustomPrompt="1"/>
          </p:nvPr>
        </p:nvSpPr>
        <p:spPr>
          <a:xfrm>
            <a:off x="644876" y="925839"/>
            <a:ext cx="3260695" cy="1149532"/>
          </a:xfrm>
          <a:prstGeom prst="rect">
            <a:avLst/>
          </a:prstGeom>
        </p:spPr>
        <p:txBody>
          <a:bodyPr vert="horz" lIns="0" tIns="0" rIns="0" bIns="0" rtlCol="0" anchor="ctr" anchorCtr="0">
            <a:noAutofit/>
          </a:bodyPr>
          <a:lstStyle>
            <a:lvl1pPr>
              <a:lnSpc>
                <a:spcPct val="100000"/>
              </a:lnSpc>
              <a:defRPr sz="3600" b="1" baseline="0">
                <a:solidFill>
                  <a:schemeClr val="bg1"/>
                </a:solidFill>
              </a:defRPr>
            </a:lvl1pPr>
          </a:lstStyle>
          <a:p>
            <a:r>
              <a:rPr lang="en-US"/>
              <a:t>Type Slide Title Here</a:t>
            </a:r>
          </a:p>
        </p:txBody>
      </p:sp>
      <p:sp>
        <p:nvSpPr>
          <p:cNvPr id="7" name="Content Placeholder 3">
            <a:extLst>
              <a:ext uri="{FF2B5EF4-FFF2-40B4-BE49-F238E27FC236}">
                <a16:creationId xmlns:a16="http://schemas.microsoft.com/office/drawing/2014/main" id="{0B264865-9DE4-8346-BD3F-B4FFD63440D5}"/>
              </a:ext>
            </a:extLst>
          </p:cNvPr>
          <p:cNvSpPr>
            <a:spLocks noGrp="1"/>
          </p:cNvSpPr>
          <p:nvPr>
            <p:ph sz="quarter" idx="21" hasCustomPrompt="1"/>
          </p:nvPr>
        </p:nvSpPr>
        <p:spPr>
          <a:xfrm>
            <a:off x="644877" y="2430001"/>
            <a:ext cx="3260696" cy="1012098"/>
          </a:xfrm>
          <a:prstGeom prst="rect">
            <a:avLst/>
          </a:prstGeom>
        </p:spPr>
        <p:txBody>
          <a:bodyPr lIns="0" tIns="0" rIns="0" bIns="0"/>
          <a:lstStyle>
            <a:lvl1pPr marL="0" indent="0">
              <a:lnSpc>
                <a:spcPct val="120000"/>
              </a:lnSpc>
              <a:buNone/>
              <a:defRPr sz="2400">
                <a:solidFill>
                  <a:schemeClr val="bg1">
                    <a:lumMod val="75000"/>
                  </a:schemeClr>
                </a:solidFill>
              </a:defRPr>
            </a:lvl1pPr>
          </a:lstStyle>
          <a:p>
            <a:pPr lvl="0"/>
            <a:r>
              <a:rPr lang="en-US"/>
              <a:t>Insert subtitle here, it can go to two lines</a:t>
            </a:r>
          </a:p>
        </p:txBody>
      </p:sp>
      <p:sp>
        <p:nvSpPr>
          <p:cNvPr id="8" name="Content Placeholder 3">
            <a:extLst>
              <a:ext uri="{FF2B5EF4-FFF2-40B4-BE49-F238E27FC236}">
                <a16:creationId xmlns:a16="http://schemas.microsoft.com/office/drawing/2014/main" id="{336087C1-4B99-4140-91F3-805A51345900}"/>
              </a:ext>
            </a:extLst>
          </p:cNvPr>
          <p:cNvSpPr>
            <a:spLocks noGrp="1"/>
          </p:cNvSpPr>
          <p:nvPr>
            <p:ph sz="quarter" idx="22" hasCustomPrompt="1"/>
          </p:nvPr>
        </p:nvSpPr>
        <p:spPr>
          <a:xfrm>
            <a:off x="644876" y="3796729"/>
            <a:ext cx="3260696" cy="1698896"/>
          </a:xfrm>
          <a:prstGeom prst="rect">
            <a:avLst/>
          </a:prstGeom>
        </p:spPr>
        <p:txBody>
          <a:bodyPr lIns="0" tIns="0" rIns="0" bIns="0"/>
          <a:lstStyle>
            <a:lvl1pPr marL="0" indent="0">
              <a:lnSpc>
                <a:spcPct val="150000"/>
              </a:lnSpc>
              <a:buNone/>
              <a:defRPr sz="1800">
                <a:solidFill>
                  <a:schemeClr val="bg1"/>
                </a:solidFill>
              </a:defRPr>
            </a:lvl1pPr>
          </a:lstStyle>
          <a:p>
            <a:pPr lvl="0"/>
            <a:r>
              <a:rPr lang="en-US"/>
              <a:t>A short paragraph can go here. Lorem ipsum dolor sit amet. Lorem eso ipsum dolor sit amet, deruas consetetur.</a:t>
            </a:r>
          </a:p>
        </p:txBody>
      </p:sp>
      <p:sp>
        <p:nvSpPr>
          <p:cNvPr id="9" name="Bildplatzhalter 1">
            <a:extLst>
              <a:ext uri="{FF2B5EF4-FFF2-40B4-BE49-F238E27FC236}">
                <a16:creationId xmlns:a16="http://schemas.microsoft.com/office/drawing/2014/main" id="{3A564D7F-787B-4044-A17A-62FB85CAD68F}"/>
              </a:ext>
            </a:extLst>
          </p:cNvPr>
          <p:cNvSpPr>
            <a:spLocks noGrp="1"/>
          </p:cNvSpPr>
          <p:nvPr>
            <p:ph type="pic" sz="quarter" idx="23"/>
          </p:nvPr>
        </p:nvSpPr>
        <p:spPr>
          <a:xfrm>
            <a:off x="9676700" y="-1"/>
            <a:ext cx="2499211" cy="3868895"/>
          </a:xfrm>
          <a:prstGeom prst="rect">
            <a:avLst/>
          </a:prstGeom>
        </p:spPr>
        <p:txBody>
          <a:bodyPr/>
          <a:lstStyle>
            <a:lvl1pPr>
              <a:defRPr>
                <a:solidFill>
                  <a:schemeClr val="bg1"/>
                </a:solidFill>
              </a:defRPr>
            </a:lvl1pPr>
          </a:lstStyle>
          <a:p>
            <a:r>
              <a:rPr lang="en-US"/>
              <a:t>Click icon to add picture</a:t>
            </a:r>
            <a:endParaRPr lang="en-US"/>
          </a:p>
        </p:txBody>
      </p:sp>
      <p:sp>
        <p:nvSpPr>
          <p:cNvPr id="10" name="Bildplatzhalter 3">
            <a:extLst>
              <a:ext uri="{FF2B5EF4-FFF2-40B4-BE49-F238E27FC236}">
                <a16:creationId xmlns:a16="http://schemas.microsoft.com/office/drawing/2014/main" id="{2FE509A1-F3D8-3F42-AA71-36A4966CB8CD}"/>
              </a:ext>
            </a:extLst>
          </p:cNvPr>
          <p:cNvSpPr>
            <a:spLocks noGrp="1"/>
          </p:cNvSpPr>
          <p:nvPr>
            <p:ph type="pic" sz="quarter" idx="24"/>
          </p:nvPr>
        </p:nvSpPr>
        <p:spPr>
          <a:xfrm>
            <a:off x="7008407" y="4633993"/>
            <a:ext cx="2517885" cy="2224006"/>
          </a:xfrm>
          <a:prstGeom prst="rect">
            <a:avLst/>
          </a:prstGeom>
        </p:spPr>
        <p:txBody>
          <a:bodyPr/>
          <a:lstStyle>
            <a:lvl1pPr>
              <a:defRPr>
                <a:solidFill>
                  <a:schemeClr val="bg1"/>
                </a:solidFill>
              </a:defRPr>
            </a:lvl1pPr>
          </a:lstStyle>
          <a:p>
            <a:r>
              <a:rPr lang="en-US"/>
              <a:t>Click icon to add picture</a:t>
            </a:r>
            <a:endParaRPr lang="en-US"/>
          </a:p>
        </p:txBody>
      </p:sp>
      <p:sp>
        <p:nvSpPr>
          <p:cNvPr id="11" name="Bildplatzhalter 1">
            <a:extLst>
              <a:ext uri="{FF2B5EF4-FFF2-40B4-BE49-F238E27FC236}">
                <a16:creationId xmlns:a16="http://schemas.microsoft.com/office/drawing/2014/main" id="{9A461E36-EE61-994D-9248-A4BC2B9C63DF}"/>
              </a:ext>
            </a:extLst>
          </p:cNvPr>
          <p:cNvSpPr>
            <a:spLocks noGrp="1"/>
          </p:cNvSpPr>
          <p:nvPr>
            <p:ph type="pic" sz="quarter" idx="25"/>
          </p:nvPr>
        </p:nvSpPr>
        <p:spPr>
          <a:xfrm>
            <a:off x="9684446" y="4014061"/>
            <a:ext cx="2491465" cy="2843938"/>
          </a:xfrm>
          <a:prstGeom prst="rect">
            <a:avLst/>
          </a:prstGeom>
        </p:spPr>
        <p:txBody>
          <a:bodyPr/>
          <a:lstStyle>
            <a:lvl1pPr>
              <a:defRPr>
                <a:solidFill>
                  <a:schemeClr val="bg1"/>
                </a:solidFill>
              </a:defRPr>
            </a:lvl1pPr>
          </a:lstStyle>
          <a:p>
            <a:r>
              <a:rPr lang="en-US"/>
              <a:t>Click icon to add picture</a:t>
            </a:r>
            <a:endParaRPr lang="en-US"/>
          </a:p>
        </p:txBody>
      </p:sp>
    </p:spTree>
    <p:extLst>
      <p:ext uri="{BB962C8B-B14F-4D97-AF65-F5344CB8AC3E}">
        <p14:creationId xmlns:p14="http://schemas.microsoft.com/office/powerpoint/2010/main" val="568250118"/>
      </p:ext>
    </p:extLst>
  </p:cSld>
  <p:clrMapOvr>
    <a:masterClrMapping/>
  </p:clrMapOvr>
  <p:transition advClick="0">
    <p:fade/>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1_Text_Icon">
    <p:spTree>
      <p:nvGrpSpPr>
        <p:cNvPr id="1" name=""/>
        <p:cNvGrpSpPr/>
        <p:nvPr/>
      </p:nvGrpSpPr>
      <p:grpSpPr>
        <a:xfrm>
          <a:off x="0" y="0"/>
          <a:ext cx="0" cy="0"/>
        </a:xfrm>
      </p:grpSpPr>
      <p:sp>
        <p:nvSpPr>
          <p:cNvPr id="8" name="Content Placeholder 2"/>
          <p:cNvSpPr>
            <a:spLocks noGrp="1"/>
          </p:cNvSpPr>
          <p:nvPr>
            <p:ph idx="20"/>
          </p:nvPr>
        </p:nvSpPr>
        <p:spPr>
          <a:xfrm>
            <a:off x="3146961" y="1602377"/>
            <a:ext cx="8459750" cy="4434484"/>
          </a:xfrm>
          <a:prstGeom prst="rect">
            <a:avLst/>
          </a:prstGeom>
        </p:spPr>
        <p:txBody>
          <a:bodyPr/>
          <a:lstStyle>
            <a:lvl1pPr marL="228600" indent="-228600">
              <a:lnSpc>
                <a:spcPct val="120000"/>
              </a:lnSpc>
              <a:buClr>
                <a:schemeClr val="accent1"/>
              </a:buClr>
              <a:buFont typeface="Wingdings" charset="2"/>
              <a:buChar char="§"/>
              <a:defRPr>
                <a:solidFill>
                  <a:schemeClr val="bg1"/>
                </a:solidFill>
              </a:defRPr>
            </a:lvl1pPr>
            <a:lvl2pPr marL="685800" indent="-228600">
              <a:lnSpc>
                <a:spcPct val="120000"/>
              </a:lnSpc>
              <a:buClr>
                <a:schemeClr val="accent1"/>
              </a:buClr>
              <a:buFont typeface="Wingdings" charset="2"/>
              <a:buChar char="§"/>
              <a:defRPr>
                <a:solidFill>
                  <a:schemeClr val="bg1"/>
                </a:solidFill>
              </a:defRPr>
            </a:lvl2pPr>
            <a:lvl3pPr marL="1143000" indent="-228600">
              <a:lnSpc>
                <a:spcPct val="120000"/>
              </a:lnSpc>
              <a:buClr>
                <a:schemeClr val="accent1"/>
              </a:buClr>
              <a:buFont typeface="Wingdings" charset="2"/>
              <a:buChar char="§"/>
              <a:defRPr>
                <a:solidFill>
                  <a:schemeClr val="bg1"/>
                </a:solidFill>
              </a:defRPr>
            </a:lvl3pPr>
            <a:lvl4pPr marL="1600200" indent="-228600">
              <a:lnSpc>
                <a:spcPct val="120000"/>
              </a:lnSpc>
              <a:buClr>
                <a:schemeClr val="accent1"/>
              </a:buClr>
              <a:buFont typeface="Wingdings" charset="2"/>
              <a:buChar char="§"/>
              <a:defRPr>
                <a:solidFill>
                  <a:schemeClr val="bg1"/>
                </a:solidFill>
              </a:defRPr>
            </a:lvl4pPr>
            <a:lvl5pPr marL="2057400" indent="-228600">
              <a:lnSpc>
                <a:spcPct val="120000"/>
              </a:lnSpc>
              <a:buClr>
                <a:schemeClr val="accent1"/>
              </a:buClr>
              <a:buFont typeface="Wingdings"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9" name="Picture Placeholder 2"/>
          <p:cNvSpPr>
            <a:spLocks noGrp="1"/>
          </p:cNvSpPr>
          <p:nvPr>
            <p:ph type="pic" sz="quarter" idx="13" hasCustomPrompt="1"/>
          </p:nvPr>
        </p:nvSpPr>
        <p:spPr>
          <a:xfrm>
            <a:off x="640708" y="1602377"/>
            <a:ext cx="2209370" cy="1673798"/>
          </a:xfrm>
          <a:prstGeom prst="rect">
            <a:avLst/>
          </a:prstGeom>
        </p:spPr>
        <p:txBody>
          <a:bodyPr/>
          <a:lstStyle>
            <a:lvl1pPr>
              <a:defRPr baseline="0">
                <a:solidFill>
                  <a:schemeClr val="bg1"/>
                </a:solidFill>
              </a:defRPr>
            </a:lvl1pPr>
          </a:lstStyle>
          <a:p>
            <a:r>
              <a:rPr lang="en-US"/>
              <a:t>Drag or click icon to add a picture</a:t>
            </a:r>
          </a:p>
        </p:txBody>
      </p:sp>
      <p:sp>
        <p:nvSpPr>
          <p:cNvPr id="5" name="Title Placeholder 1">
            <a:extLst>
              <a:ext uri="{FF2B5EF4-FFF2-40B4-BE49-F238E27FC236}">
                <a16:creationId xmlns:a16="http://schemas.microsoft.com/office/drawing/2014/main" id="{03339A2A-926E-6047-B5F4-4044AF61DFE1}"/>
              </a:ext>
            </a:extLst>
          </p:cNvPr>
          <p:cNvSpPr>
            <a:spLocks noGrp="1"/>
          </p:cNvSpPr>
          <p:nvPr>
            <p:ph type="title" hasCustomPrompt="1"/>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chemeClr val="bg1"/>
                </a:solidFill>
              </a:defRPr>
            </a:lvl1pPr>
          </a:lstStyle>
          <a:p>
            <a:r>
              <a:rPr lang="en-US"/>
              <a:t>Type Slide Title Here</a:t>
            </a:r>
          </a:p>
        </p:txBody>
      </p:sp>
      <p:pic>
        <p:nvPicPr>
          <p:cNvPr id="10" name="Picture 9">
            <a:extLst>
              <a:ext uri="{FF2B5EF4-FFF2-40B4-BE49-F238E27FC236}">
                <a16:creationId xmlns:a16="http://schemas.microsoft.com/office/drawing/2014/main" id="{70D3475D-387F-7F47-9515-5A92F1720E20}"/>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2259835354"/>
      </p:ext>
    </p:extLst>
  </p:cSld>
  <p:clrMapOvr>
    <a:masterClrMapping/>
  </p:clrMapOvr>
  <p:transition advClick="0">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_Custom Layout">
    <p:spTree>
      <p:nvGrpSpPr>
        <p:cNvPr id="1" name=""/>
        <p:cNvGrpSpPr/>
        <p:nvPr/>
      </p:nvGrpSpPr>
      <p:grpSpPr>
        <a:xfrm>
          <a:off x="0" y="0"/>
          <a:ext cx="0" cy="0"/>
        </a:xfrm>
      </p:grpSpPr>
      <p:sp>
        <p:nvSpPr>
          <p:cNvPr id="4" name="Title Placeholder 1">
            <a:extLst>
              <a:ext uri="{FF2B5EF4-FFF2-40B4-BE49-F238E27FC236}">
                <a16:creationId xmlns:a16="http://schemas.microsoft.com/office/drawing/2014/main" id="{F3307EAC-B344-A949-A79D-ECD2E053ADE0}"/>
              </a:ext>
            </a:extLst>
          </p:cNvPr>
          <p:cNvSpPr>
            <a:spLocks noGrp="1"/>
          </p:cNvSpPr>
          <p:nvPr>
            <p:ph type="title" hasCustomPrompt="1"/>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chemeClr val="bg1"/>
                </a:solidFill>
              </a:defRPr>
            </a:lvl1pPr>
          </a:lstStyle>
          <a:p>
            <a:r>
              <a:rPr lang="en-US"/>
              <a:t>Type Slide Title Here</a:t>
            </a:r>
          </a:p>
        </p:txBody>
      </p:sp>
      <p:sp>
        <p:nvSpPr>
          <p:cNvPr id="5" name="Content Placeholder 2">
            <a:extLst>
              <a:ext uri="{FF2B5EF4-FFF2-40B4-BE49-F238E27FC236}">
                <a16:creationId xmlns:a16="http://schemas.microsoft.com/office/drawing/2014/main" id="{509E52F8-2268-4E48-9D09-57B684F4CA86}"/>
              </a:ext>
            </a:extLst>
          </p:cNvPr>
          <p:cNvSpPr>
            <a:spLocks noGrp="1"/>
          </p:cNvSpPr>
          <p:nvPr>
            <p:ph idx="20" hasCustomPrompt="1"/>
          </p:nvPr>
        </p:nvSpPr>
        <p:spPr>
          <a:xfrm>
            <a:off x="640708" y="1663338"/>
            <a:ext cx="10944275"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chemeClr val="bg1"/>
                </a:solidFill>
              </a:defRPr>
            </a:lvl1pPr>
            <a:lvl2pPr marL="685800" indent="-228600">
              <a:lnSpc>
                <a:spcPct val="120000"/>
              </a:lnSpc>
              <a:buClr>
                <a:schemeClr val="accent1"/>
              </a:buClr>
              <a:buFont typeface="Wingdings" charset="2"/>
              <a:buChar char="§"/>
              <a:defRPr sz="2000">
                <a:solidFill>
                  <a:schemeClr val="bg1"/>
                </a:solidFill>
              </a:defRPr>
            </a:lvl2pPr>
            <a:lvl3pPr marL="1143000" indent="-228600">
              <a:lnSpc>
                <a:spcPct val="120000"/>
              </a:lnSpc>
              <a:buClr>
                <a:schemeClr val="accent1"/>
              </a:buClr>
              <a:buFont typeface="Wingdings" charset="2"/>
              <a:buChar char="§"/>
              <a:defRPr sz="1800">
                <a:solidFill>
                  <a:schemeClr val="bg1"/>
                </a:solidFill>
              </a:defRPr>
            </a:lvl3pPr>
            <a:lvl4pPr marL="1600200" indent="-228600">
              <a:lnSpc>
                <a:spcPct val="120000"/>
              </a:lnSpc>
              <a:buClr>
                <a:schemeClr val="accent1"/>
              </a:buClr>
              <a:buFont typeface="Wingdings" charset="2"/>
              <a:buChar char="§"/>
              <a:defRPr sz="1600">
                <a:solidFill>
                  <a:schemeClr val="bg1"/>
                </a:solidFill>
              </a:defRPr>
            </a:lvl4pPr>
            <a:lvl5pPr marL="2057400" indent="-228600">
              <a:lnSpc>
                <a:spcPct val="120000"/>
              </a:lnSpc>
              <a:buClr>
                <a:schemeClr val="accent1"/>
              </a:buClr>
              <a:buFont typeface="Wingdings" charset="2"/>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C8DEAF3-B46E-7740-81F9-5637D22EF55D}"/>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964294300"/>
      </p:ext>
    </p:extLst>
  </p:cSld>
  <p:clrMapOvr>
    <a:masterClrMapping/>
  </p:clrMapOvr>
  <p:transition advClick="0">
    <p:fade/>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2_Image_Containers">
    <p:spTree>
      <p:nvGrpSpPr>
        <p:cNvPr id="1" name=""/>
        <p:cNvGrpSpPr/>
        <p:nvPr/>
      </p:nvGrpSpPr>
      <p:grpSpPr>
        <a:xfrm>
          <a:off x="0" y="0"/>
          <a:ext cx="0" cy="0"/>
        </a:xfrm>
      </p:grpSpPr>
      <p:sp>
        <p:nvSpPr>
          <p:cNvPr id="25" name="Title Placeholder 1">
            <a:extLst>
              <a:ext uri="{FF2B5EF4-FFF2-40B4-BE49-F238E27FC236}">
                <a16:creationId xmlns:a16="http://schemas.microsoft.com/office/drawing/2014/main" id="{AB37A99C-DDF4-EC47-867C-5BDE541BE853}"/>
              </a:ext>
            </a:extLst>
          </p:cNvPr>
          <p:cNvSpPr>
            <a:spLocks noGrp="1"/>
          </p:cNvSpPr>
          <p:nvPr>
            <p:ph type="title" hasCustomPrompt="1"/>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chemeClr val="bg1"/>
                </a:solidFill>
              </a:defRPr>
            </a:lvl1pPr>
          </a:lstStyle>
          <a:p>
            <a:r>
              <a:rPr lang="en-US"/>
              <a:t>Type Slide Title Here</a:t>
            </a:r>
          </a:p>
        </p:txBody>
      </p:sp>
      <p:sp>
        <p:nvSpPr>
          <p:cNvPr id="26" name="Rectangle 25">
            <a:extLst>
              <a:ext uri="{FF2B5EF4-FFF2-40B4-BE49-F238E27FC236}">
                <a16:creationId xmlns:a16="http://schemas.microsoft.com/office/drawing/2014/main" id="{EF6F0044-4460-8C42-B1D6-8E32002C86C4}"/>
              </a:ext>
            </a:extLst>
          </p:cNvPr>
          <p:cNvSpPr/>
          <p:nvPr/>
        </p:nvSpPr>
        <p:spPr>
          <a:xfrm>
            <a:off x="614105" y="1687150"/>
            <a:ext cx="2105893" cy="119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7E8"/>
              </a:solidFill>
            </a:endParaRPr>
          </a:p>
        </p:txBody>
      </p:sp>
      <p:sp>
        <p:nvSpPr>
          <p:cNvPr id="27" name="Content Placeholder 6">
            <a:extLst>
              <a:ext uri="{FF2B5EF4-FFF2-40B4-BE49-F238E27FC236}">
                <a16:creationId xmlns:a16="http://schemas.microsoft.com/office/drawing/2014/main" id="{CD8E3DDE-7D0D-B848-8EC4-BBAD441D88B2}"/>
              </a:ext>
            </a:extLst>
          </p:cNvPr>
          <p:cNvSpPr>
            <a:spLocks noGrp="1"/>
          </p:cNvSpPr>
          <p:nvPr>
            <p:ph sz="quarter" idx="49" hasCustomPrompt="1"/>
          </p:nvPr>
        </p:nvSpPr>
        <p:spPr>
          <a:xfrm>
            <a:off x="665870"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8" name="Rectangle 27">
            <a:extLst>
              <a:ext uri="{FF2B5EF4-FFF2-40B4-BE49-F238E27FC236}">
                <a16:creationId xmlns:a16="http://schemas.microsoft.com/office/drawing/2014/main" id="{27257745-CCF0-9448-90F5-96B748F2AE66}"/>
              </a:ext>
            </a:extLst>
          </p:cNvPr>
          <p:cNvSpPr/>
          <p:nvPr/>
        </p:nvSpPr>
        <p:spPr>
          <a:xfrm>
            <a:off x="614105" y="3154903"/>
            <a:ext cx="2105893" cy="119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7E8"/>
              </a:solidFill>
            </a:endParaRPr>
          </a:p>
        </p:txBody>
      </p:sp>
      <p:sp>
        <p:nvSpPr>
          <p:cNvPr id="30" name="Content Placeholder 6">
            <a:extLst>
              <a:ext uri="{FF2B5EF4-FFF2-40B4-BE49-F238E27FC236}">
                <a16:creationId xmlns:a16="http://schemas.microsoft.com/office/drawing/2014/main" id="{7847FEB2-FD36-CF49-BBF8-EC40473CEB22}"/>
              </a:ext>
            </a:extLst>
          </p:cNvPr>
          <p:cNvSpPr>
            <a:spLocks noGrp="1"/>
          </p:cNvSpPr>
          <p:nvPr>
            <p:ph sz="quarter" idx="50" hasCustomPrompt="1"/>
          </p:nvPr>
        </p:nvSpPr>
        <p:spPr>
          <a:xfrm>
            <a:off x="665870"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1" name="Rectangle 30">
            <a:extLst>
              <a:ext uri="{FF2B5EF4-FFF2-40B4-BE49-F238E27FC236}">
                <a16:creationId xmlns:a16="http://schemas.microsoft.com/office/drawing/2014/main" id="{F6F9EA4E-D599-C44F-B3CB-2FBB79B2710C}"/>
              </a:ext>
            </a:extLst>
          </p:cNvPr>
          <p:cNvSpPr/>
          <p:nvPr/>
        </p:nvSpPr>
        <p:spPr>
          <a:xfrm>
            <a:off x="614105" y="4669063"/>
            <a:ext cx="2105893" cy="119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7E8"/>
              </a:solidFill>
            </a:endParaRPr>
          </a:p>
        </p:txBody>
      </p:sp>
      <p:sp>
        <p:nvSpPr>
          <p:cNvPr id="32" name="Content Placeholder 6">
            <a:extLst>
              <a:ext uri="{FF2B5EF4-FFF2-40B4-BE49-F238E27FC236}">
                <a16:creationId xmlns:a16="http://schemas.microsoft.com/office/drawing/2014/main" id="{A62D0176-7669-1C4E-80BD-B2880D867348}"/>
              </a:ext>
            </a:extLst>
          </p:cNvPr>
          <p:cNvSpPr>
            <a:spLocks noGrp="1"/>
          </p:cNvSpPr>
          <p:nvPr>
            <p:ph sz="quarter" idx="51" hasCustomPrompt="1"/>
          </p:nvPr>
        </p:nvSpPr>
        <p:spPr>
          <a:xfrm>
            <a:off x="665870"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3" name="Rectangle 32">
            <a:extLst>
              <a:ext uri="{FF2B5EF4-FFF2-40B4-BE49-F238E27FC236}">
                <a16:creationId xmlns:a16="http://schemas.microsoft.com/office/drawing/2014/main" id="{9FF9D83C-8F50-2241-9B65-AC539D5DAC9E}"/>
              </a:ext>
            </a:extLst>
          </p:cNvPr>
          <p:cNvSpPr/>
          <p:nvPr/>
        </p:nvSpPr>
        <p:spPr>
          <a:xfrm>
            <a:off x="2837190" y="1687150"/>
            <a:ext cx="2105893" cy="119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7E8"/>
              </a:solidFill>
            </a:endParaRPr>
          </a:p>
        </p:txBody>
      </p:sp>
      <p:sp>
        <p:nvSpPr>
          <p:cNvPr id="34" name="Content Placeholder 6">
            <a:extLst>
              <a:ext uri="{FF2B5EF4-FFF2-40B4-BE49-F238E27FC236}">
                <a16:creationId xmlns:a16="http://schemas.microsoft.com/office/drawing/2014/main" id="{DFACEC99-10F5-534E-8172-5090108F3DEB}"/>
              </a:ext>
            </a:extLst>
          </p:cNvPr>
          <p:cNvSpPr>
            <a:spLocks noGrp="1"/>
          </p:cNvSpPr>
          <p:nvPr>
            <p:ph sz="quarter" idx="52" hasCustomPrompt="1"/>
          </p:nvPr>
        </p:nvSpPr>
        <p:spPr>
          <a:xfrm>
            <a:off x="2888955"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5" name="Rectangle 34">
            <a:extLst>
              <a:ext uri="{FF2B5EF4-FFF2-40B4-BE49-F238E27FC236}">
                <a16:creationId xmlns:a16="http://schemas.microsoft.com/office/drawing/2014/main" id="{1B92345E-4AFC-B643-8B24-27F24A70D497}"/>
              </a:ext>
            </a:extLst>
          </p:cNvPr>
          <p:cNvSpPr/>
          <p:nvPr/>
        </p:nvSpPr>
        <p:spPr>
          <a:xfrm>
            <a:off x="2837190" y="3154903"/>
            <a:ext cx="2105893" cy="119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7E8"/>
              </a:solidFill>
            </a:endParaRPr>
          </a:p>
        </p:txBody>
      </p:sp>
      <p:sp>
        <p:nvSpPr>
          <p:cNvPr id="36" name="Content Placeholder 6">
            <a:extLst>
              <a:ext uri="{FF2B5EF4-FFF2-40B4-BE49-F238E27FC236}">
                <a16:creationId xmlns:a16="http://schemas.microsoft.com/office/drawing/2014/main" id="{323683CB-791A-BE47-81EA-AEBA09BE15D7}"/>
              </a:ext>
            </a:extLst>
          </p:cNvPr>
          <p:cNvSpPr>
            <a:spLocks noGrp="1"/>
          </p:cNvSpPr>
          <p:nvPr>
            <p:ph sz="quarter" idx="53" hasCustomPrompt="1"/>
          </p:nvPr>
        </p:nvSpPr>
        <p:spPr>
          <a:xfrm>
            <a:off x="2888955"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7" name="Rectangle 36">
            <a:extLst>
              <a:ext uri="{FF2B5EF4-FFF2-40B4-BE49-F238E27FC236}">
                <a16:creationId xmlns:a16="http://schemas.microsoft.com/office/drawing/2014/main" id="{4E21EB8B-D3E1-C044-BA77-454C86D8049F}"/>
              </a:ext>
            </a:extLst>
          </p:cNvPr>
          <p:cNvSpPr/>
          <p:nvPr/>
        </p:nvSpPr>
        <p:spPr>
          <a:xfrm>
            <a:off x="2837190" y="4669063"/>
            <a:ext cx="2105893" cy="119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7E8"/>
              </a:solidFill>
            </a:endParaRPr>
          </a:p>
        </p:txBody>
      </p:sp>
      <p:sp>
        <p:nvSpPr>
          <p:cNvPr id="38" name="Content Placeholder 6">
            <a:extLst>
              <a:ext uri="{FF2B5EF4-FFF2-40B4-BE49-F238E27FC236}">
                <a16:creationId xmlns:a16="http://schemas.microsoft.com/office/drawing/2014/main" id="{E228C209-6F82-C24F-8D92-902D28B47915}"/>
              </a:ext>
            </a:extLst>
          </p:cNvPr>
          <p:cNvSpPr>
            <a:spLocks noGrp="1"/>
          </p:cNvSpPr>
          <p:nvPr>
            <p:ph sz="quarter" idx="54" hasCustomPrompt="1"/>
          </p:nvPr>
        </p:nvSpPr>
        <p:spPr>
          <a:xfrm>
            <a:off x="2888955"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9" name="Rectangle 38">
            <a:extLst>
              <a:ext uri="{FF2B5EF4-FFF2-40B4-BE49-F238E27FC236}">
                <a16:creationId xmlns:a16="http://schemas.microsoft.com/office/drawing/2014/main" id="{109702CD-EF56-B844-AA28-8F36786C3E3D}"/>
              </a:ext>
            </a:extLst>
          </p:cNvPr>
          <p:cNvSpPr/>
          <p:nvPr/>
        </p:nvSpPr>
        <p:spPr>
          <a:xfrm>
            <a:off x="5060276" y="1687150"/>
            <a:ext cx="2105893" cy="119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7E8"/>
              </a:solidFill>
            </a:endParaRPr>
          </a:p>
        </p:txBody>
      </p:sp>
      <p:sp>
        <p:nvSpPr>
          <p:cNvPr id="40" name="Content Placeholder 6">
            <a:extLst>
              <a:ext uri="{FF2B5EF4-FFF2-40B4-BE49-F238E27FC236}">
                <a16:creationId xmlns:a16="http://schemas.microsoft.com/office/drawing/2014/main" id="{553E78EA-A13D-2D4B-A9E7-2A1E3E54871A}"/>
              </a:ext>
            </a:extLst>
          </p:cNvPr>
          <p:cNvSpPr>
            <a:spLocks noGrp="1"/>
          </p:cNvSpPr>
          <p:nvPr>
            <p:ph sz="quarter" idx="55" hasCustomPrompt="1"/>
          </p:nvPr>
        </p:nvSpPr>
        <p:spPr>
          <a:xfrm>
            <a:off x="5112041"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41" name="Rectangle 40">
            <a:extLst>
              <a:ext uri="{FF2B5EF4-FFF2-40B4-BE49-F238E27FC236}">
                <a16:creationId xmlns:a16="http://schemas.microsoft.com/office/drawing/2014/main" id="{843DDEAF-EEE9-0341-9ADD-E0E29994421A}"/>
              </a:ext>
            </a:extLst>
          </p:cNvPr>
          <p:cNvSpPr/>
          <p:nvPr/>
        </p:nvSpPr>
        <p:spPr>
          <a:xfrm>
            <a:off x="5060276" y="3154903"/>
            <a:ext cx="2105893" cy="119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7E8"/>
              </a:solidFill>
            </a:endParaRPr>
          </a:p>
        </p:txBody>
      </p:sp>
      <p:sp>
        <p:nvSpPr>
          <p:cNvPr id="42" name="Content Placeholder 6">
            <a:extLst>
              <a:ext uri="{FF2B5EF4-FFF2-40B4-BE49-F238E27FC236}">
                <a16:creationId xmlns:a16="http://schemas.microsoft.com/office/drawing/2014/main" id="{0036A081-7E56-0146-9854-193FE7330C17}"/>
              </a:ext>
            </a:extLst>
          </p:cNvPr>
          <p:cNvSpPr>
            <a:spLocks noGrp="1"/>
          </p:cNvSpPr>
          <p:nvPr>
            <p:ph sz="quarter" idx="56" hasCustomPrompt="1"/>
          </p:nvPr>
        </p:nvSpPr>
        <p:spPr>
          <a:xfrm>
            <a:off x="5112041"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43" name="Rectangle 42">
            <a:extLst>
              <a:ext uri="{FF2B5EF4-FFF2-40B4-BE49-F238E27FC236}">
                <a16:creationId xmlns:a16="http://schemas.microsoft.com/office/drawing/2014/main" id="{EDED35E4-C148-9543-921A-00FEF4F78250}"/>
              </a:ext>
            </a:extLst>
          </p:cNvPr>
          <p:cNvSpPr/>
          <p:nvPr/>
        </p:nvSpPr>
        <p:spPr>
          <a:xfrm>
            <a:off x="5060276" y="4669063"/>
            <a:ext cx="2105893" cy="119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7E8"/>
              </a:solidFill>
            </a:endParaRPr>
          </a:p>
        </p:txBody>
      </p:sp>
      <p:sp>
        <p:nvSpPr>
          <p:cNvPr id="44" name="Content Placeholder 6">
            <a:extLst>
              <a:ext uri="{FF2B5EF4-FFF2-40B4-BE49-F238E27FC236}">
                <a16:creationId xmlns:a16="http://schemas.microsoft.com/office/drawing/2014/main" id="{DD3B4A48-B1CB-C542-AD6F-55A3AE274788}"/>
              </a:ext>
            </a:extLst>
          </p:cNvPr>
          <p:cNvSpPr>
            <a:spLocks noGrp="1"/>
          </p:cNvSpPr>
          <p:nvPr>
            <p:ph sz="quarter" idx="57" hasCustomPrompt="1"/>
          </p:nvPr>
        </p:nvSpPr>
        <p:spPr>
          <a:xfrm>
            <a:off x="5112041"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45" name="Rectangle 44">
            <a:extLst>
              <a:ext uri="{FF2B5EF4-FFF2-40B4-BE49-F238E27FC236}">
                <a16:creationId xmlns:a16="http://schemas.microsoft.com/office/drawing/2014/main" id="{865BAFAF-66CE-D343-839E-C0A75114EBAD}"/>
              </a:ext>
            </a:extLst>
          </p:cNvPr>
          <p:cNvSpPr/>
          <p:nvPr/>
        </p:nvSpPr>
        <p:spPr>
          <a:xfrm>
            <a:off x="7283362" y="1687150"/>
            <a:ext cx="2105893" cy="119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7E8"/>
              </a:solidFill>
            </a:endParaRPr>
          </a:p>
        </p:txBody>
      </p:sp>
      <p:sp>
        <p:nvSpPr>
          <p:cNvPr id="46" name="Content Placeholder 6">
            <a:extLst>
              <a:ext uri="{FF2B5EF4-FFF2-40B4-BE49-F238E27FC236}">
                <a16:creationId xmlns:a16="http://schemas.microsoft.com/office/drawing/2014/main" id="{9677A26D-E710-6A41-A498-3FA815E7F571}"/>
              </a:ext>
            </a:extLst>
          </p:cNvPr>
          <p:cNvSpPr>
            <a:spLocks noGrp="1"/>
          </p:cNvSpPr>
          <p:nvPr>
            <p:ph sz="quarter" idx="58" hasCustomPrompt="1"/>
          </p:nvPr>
        </p:nvSpPr>
        <p:spPr>
          <a:xfrm>
            <a:off x="7335127"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47" name="Rectangle 46">
            <a:extLst>
              <a:ext uri="{FF2B5EF4-FFF2-40B4-BE49-F238E27FC236}">
                <a16:creationId xmlns:a16="http://schemas.microsoft.com/office/drawing/2014/main" id="{F458301D-9028-BD4E-9470-D76BF96ABB83}"/>
              </a:ext>
            </a:extLst>
          </p:cNvPr>
          <p:cNvSpPr/>
          <p:nvPr/>
        </p:nvSpPr>
        <p:spPr>
          <a:xfrm>
            <a:off x="7283362" y="3154903"/>
            <a:ext cx="2105893" cy="119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7E8"/>
              </a:solidFill>
            </a:endParaRPr>
          </a:p>
        </p:txBody>
      </p:sp>
      <p:sp>
        <p:nvSpPr>
          <p:cNvPr id="48" name="Content Placeholder 6">
            <a:extLst>
              <a:ext uri="{FF2B5EF4-FFF2-40B4-BE49-F238E27FC236}">
                <a16:creationId xmlns:a16="http://schemas.microsoft.com/office/drawing/2014/main" id="{08A149FC-8CB2-9C45-BCD6-E7830EC3306F}"/>
              </a:ext>
            </a:extLst>
          </p:cNvPr>
          <p:cNvSpPr>
            <a:spLocks noGrp="1"/>
          </p:cNvSpPr>
          <p:nvPr>
            <p:ph sz="quarter" idx="59" hasCustomPrompt="1"/>
          </p:nvPr>
        </p:nvSpPr>
        <p:spPr>
          <a:xfrm>
            <a:off x="7335127"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49" name="Rectangle 48">
            <a:extLst>
              <a:ext uri="{FF2B5EF4-FFF2-40B4-BE49-F238E27FC236}">
                <a16:creationId xmlns:a16="http://schemas.microsoft.com/office/drawing/2014/main" id="{18F11078-8964-6342-8481-34DE8688944D}"/>
              </a:ext>
            </a:extLst>
          </p:cNvPr>
          <p:cNvSpPr/>
          <p:nvPr/>
        </p:nvSpPr>
        <p:spPr>
          <a:xfrm>
            <a:off x="7283362" y="4669063"/>
            <a:ext cx="2105893" cy="119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7E8"/>
              </a:solidFill>
            </a:endParaRPr>
          </a:p>
        </p:txBody>
      </p:sp>
      <p:sp>
        <p:nvSpPr>
          <p:cNvPr id="50" name="Content Placeholder 6">
            <a:extLst>
              <a:ext uri="{FF2B5EF4-FFF2-40B4-BE49-F238E27FC236}">
                <a16:creationId xmlns:a16="http://schemas.microsoft.com/office/drawing/2014/main" id="{AD5C30BF-92E1-8F4F-8211-E5411D1D37AF}"/>
              </a:ext>
            </a:extLst>
          </p:cNvPr>
          <p:cNvSpPr>
            <a:spLocks noGrp="1"/>
          </p:cNvSpPr>
          <p:nvPr>
            <p:ph sz="quarter" idx="60" hasCustomPrompt="1"/>
          </p:nvPr>
        </p:nvSpPr>
        <p:spPr>
          <a:xfrm>
            <a:off x="7335127"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51" name="Rectangle 50">
            <a:extLst>
              <a:ext uri="{FF2B5EF4-FFF2-40B4-BE49-F238E27FC236}">
                <a16:creationId xmlns:a16="http://schemas.microsoft.com/office/drawing/2014/main" id="{78F85971-5605-2A4E-82AA-0599BEAB1F88}"/>
              </a:ext>
            </a:extLst>
          </p:cNvPr>
          <p:cNvSpPr/>
          <p:nvPr/>
        </p:nvSpPr>
        <p:spPr>
          <a:xfrm>
            <a:off x="9506448" y="1687150"/>
            <a:ext cx="2105893" cy="119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7E8"/>
              </a:solidFill>
            </a:endParaRPr>
          </a:p>
        </p:txBody>
      </p:sp>
      <p:sp>
        <p:nvSpPr>
          <p:cNvPr id="52" name="Content Placeholder 6">
            <a:extLst>
              <a:ext uri="{FF2B5EF4-FFF2-40B4-BE49-F238E27FC236}">
                <a16:creationId xmlns:a16="http://schemas.microsoft.com/office/drawing/2014/main" id="{E214E57F-68FB-7248-8924-4FF53FCA70C3}"/>
              </a:ext>
            </a:extLst>
          </p:cNvPr>
          <p:cNvSpPr>
            <a:spLocks noGrp="1"/>
          </p:cNvSpPr>
          <p:nvPr>
            <p:ph sz="quarter" idx="61" hasCustomPrompt="1"/>
          </p:nvPr>
        </p:nvSpPr>
        <p:spPr>
          <a:xfrm>
            <a:off x="9558213"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53" name="Rectangle 52">
            <a:extLst>
              <a:ext uri="{FF2B5EF4-FFF2-40B4-BE49-F238E27FC236}">
                <a16:creationId xmlns:a16="http://schemas.microsoft.com/office/drawing/2014/main" id="{256A2D9E-F9EE-F04E-9FB8-9FC48E25166A}"/>
              </a:ext>
            </a:extLst>
          </p:cNvPr>
          <p:cNvSpPr/>
          <p:nvPr/>
        </p:nvSpPr>
        <p:spPr>
          <a:xfrm>
            <a:off x="9506448" y="3154903"/>
            <a:ext cx="2105893" cy="119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7E8"/>
              </a:solidFill>
            </a:endParaRPr>
          </a:p>
        </p:txBody>
      </p:sp>
      <p:sp>
        <p:nvSpPr>
          <p:cNvPr id="54" name="Content Placeholder 6">
            <a:extLst>
              <a:ext uri="{FF2B5EF4-FFF2-40B4-BE49-F238E27FC236}">
                <a16:creationId xmlns:a16="http://schemas.microsoft.com/office/drawing/2014/main" id="{7BD1AA18-D39D-0444-9740-F74AC359E8AF}"/>
              </a:ext>
            </a:extLst>
          </p:cNvPr>
          <p:cNvSpPr>
            <a:spLocks noGrp="1"/>
          </p:cNvSpPr>
          <p:nvPr>
            <p:ph sz="quarter" idx="62" hasCustomPrompt="1"/>
          </p:nvPr>
        </p:nvSpPr>
        <p:spPr>
          <a:xfrm>
            <a:off x="9558213"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55" name="Rectangle 54">
            <a:extLst>
              <a:ext uri="{FF2B5EF4-FFF2-40B4-BE49-F238E27FC236}">
                <a16:creationId xmlns:a16="http://schemas.microsoft.com/office/drawing/2014/main" id="{C6E96CA9-48A6-C44E-A498-A4D22BAB70D1}"/>
              </a:ext>
            </a:extLst>
          </p:cNvPr>
          <p:cNvSpPr/>
          <p:nvPr/>
        </p:nvSpPr>
        <p:spPr>
          <a:xfrm>
            <a:off x="9506448" y="4669063"/>
            <a:ext cx="2105893" cy="119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7E8"/>
              </a:solidFill>
            </a:endParaRPr>
          </a:p>
        </p:txBody>
      </p:sp>
      <p:sp>
        <p:nvSpPr>
          <p:cNvPr id="56" name="Content Placeholder 6">
            <a:extLst>
              <a:ext uri="{FF2B5EF4-FFF2-40B4-BE49-F238E27FC236}">
                <a16:creationId xmlns:a16="http://schemas.microsoft.com/office/drawing/2014/main" id="{E45506D6-432A-2548-8C93-86F442C2A45D}"/>
              </a:ext>
            </a:extLst>
          </p:cNvPr>
          <p:cNvSpPr>
            <a:spLocks noGrp="1"/>
          </p:cNvSpPr>
          <p:nvPr>
            <p:ph sz="quarter" idx="63" hasCustomPrompt="1"/>
          </p:nvPr>
        </p:nvSpPr>
        <p:spPr>
          <a:xfrm>
            <a:off x="9558213"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Tree>
    <p:extLst>
      <p:ext uri="{BB962C8B-B14F-4D97-AF65-F5344CB8AC3E}">
        <p14:creationId xmlns:p14="http://schemas.microsoft.com/office/powerpoint/2010/main" val="1635679369"/>
      </p:ext>
    </p:extLst>
  </p:cSld>
  <p:clrMapOvr>
    <a:masterClrMapping/>
  </p:clrMapOvr>
  <p:transition advClick="0">
    <p:fade/>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2_Custom Layout">
    <p:spTree>
      <p:nvGrpSpPr>
        <p:cNvPr id="1" name=""/>
        <p:cNvGrpSpPr/>
        <p:nvPr/>
      </p:nvGrpSpPr>
      <p:grpSpPr>
        <a:xfrm>
          <a:off x="0" y="0"/>
          <a:ext cx="0" cy="0"/>
        </a:xfrm>
      </p:grpSpPr>
      <p:sp>
        <p:nvSpPr>
          <p:cNvPr id="3" name="Bildplatzhalter 1">
            <a:extLst>
              <a:ext uri="{FF2B5EF4-FFF2-40B4-BE49-F238E27FC236}">
                <a16:creationId xmlns:a16="http://schemas.microsoft.com/office/drawing/2014/main" id="{E9447F0A-879D-B143-A97E-10CCEA80F4CB}"/>
              </a:ext>
            </a:extLst>
          </p:cNvPr>
          <p:cNvSpPr>
            <a:spLocks noGrp="1"/>
          </p:cNvSpPr>
          <p:nvPr>
            <p:ph type="pic" sz="half" idx="13"/>
          </p:nvPr>
        </p:nvSpPr>
        <p:spPr>
          <a:xfrm>
            <a:off x="0" y="1079562"/>
            <a:ext cx="5844927" cy="4698926"/>
          </a:xfrm>
          <a:prstGeom prst="rect">
            <a:avLst/>
          </a:prstGeom>
        </p:spPr>
        <p:txBody>
          <a:bodyPr/>
          <a:lstStyle>
            <a:lvl1pPr>
              <a:defRPr>
                <a:solidFill>
                  <a:schemeClr val="bg1"/>
                </a:solidFill>
              </a:defRPr>
            </a:lvl1pPr>
          </a:lstStyle>
          <a:p>
            <a:r>
              <a:rPr lang="en-US"/>
              <a:t>Click icon to add picture</a:t>
            </a:r>
            <a:endParaRPr lang="en-US"/>
          </a:p>
        </p:txBody>
      </p:sp>
      <p:sp>
        <p:nvSpPr>
          <p:cNvPr id="4" name="Bildplatzhalter 2">
            <a:extLst>
              <a:ext uri="{FF2B5EF4-FFF2-40B4-BE49-F238E27FC236}">
                <a16:creationId xmlns:a16="http://schemas.microsoft.com/office/drawing/2014/main" id="{F72C9D59-4CF9-DC46-8765-65D4929E3CD7}"/>
              </a:ext>
            </a:extLst>
          </p:cNvPr>
          <p:cNvSpPr>
            <a:spLocks noGrp="1"/>
          </p:cNvSpPr>
          <p:nvPr>
            <p:ph type="pic" sz="quarter" idx="14"/>
          </p:nvPr>
        </p:nvSpPr>
        <p:spPr>
          <a:xfrm>
            <a:off x="5969000" y="1079562"/>
            <a:ext cx="3047951" cy="2285926"/>
          </a:xfrm>
          <a:prstGeom prst="rect">
            <a:avLst/>
          </a:prstGeom>
        </p:spPr>
        <p:txBody>
          <a:bodyPr/>
          <a:lstStyle>
            <a:lvl1pPr>
              <a:defRPr>
                <a:solidFill>
                  <a:schemeClr val="bg1"/>
                </a:solidFill>
              </a:defRPr>
            </a:lvl1pPr>
          </a:lstStyle>
          <a:p>
            <a:r>
              <a:rPr lang="en-US"/>
              <a:t>Click icon to add picture</a:t>
            </a:r>
            <a:endParaRPr lang="en-US"/>
          </a:p>
        </p:txBody>
      </p:sp>
      <p:sp>
        <p:nvSpPr>
          <p:cNvPr id="5" name="Bildplatzhalter 3">
            <a:extLst>
              <a:ext uri="{FF2B5EF4-FFF2-40B4-BE49-F238E27FC236}">
                <a16:creationId xmlns:a16="http://schemas.microsoft.com/office/drawing/2014/main" id="{59953F58-2576-6F4D-A8DE-FC8656E6A9D1}"/>
              </a:ext>
            </a:extLst>
          </p:cNvPr>
          <p:cNvSpPr>
            <a:spLocks noGrp="1"/>
          </p:cNvSpPr>
          <p:nvPr>
            <p:ph type="pic" sz="quarter" idx="15"/>
          </p:nvPr>
        </p:nvSpPr>
        <p:spPr>
          <a:xfrm>
            <a:off x="9144000" y="1079562"/>
            <a:ext cx="3047950" cy="2285926"/>
          </a:xfrm>
          <a:prstGeom prst="rect">
            <a:avLst/>
          </a:prstGeom>
        </p:spPr>
        <p:txBody>
          <a:bodyPr/>
          <a:lstStyle>
            <a:lvl1pPr>
              <a:defRPr>
                <a:solidFill>
                  <a:schemeClr val="bg1"/>
                </a:solidFill>
              </a:defRPr>
            </a:lvl1pPr>
          </a:lstStyle>
          <a:p>
            <a:r>
              <a:rPr lang="en-US"/>
              <a:t>Click icon to add picture</a:t>
            </a:r>
            <a:endParaRPr lang="en-US"/>
          </a:p>
        </p:txBody>
      </p:sp>
      <p:sp>
        <p:nvSpPr>
          <p:cNvPr id="6" name="Bildplatzhalter 4">
            <a:extLst>
              <a:ext uri="{FF2B5EF4-FFF2-40B4-BE49-F238E27FC236}">
                <a16:creationId xmlns:a16="http://schemas.microsoft.com/office/drawing/2014/main" id="{7C136D7B-5C64-7F47-AC82-811318B75CFA}"/>
              </a:ext>
            </a:extLst>
          </p:cNvPr>
          <p:cNvSpPr>
            <a:spLocks noGrp="1"/>
          </p:cNvSpPr>
          <p:nvPr>
            <p:ph type="pic" sz="quarter" idx="16"/>
          </p:nvPr>
        </p:nvSpPr>
        <p:spPr>
          <a:xfrm>
            <a:off x="9144000" y="3492438"/>
            <a:ext cx="3047950" cy="2285927"/>
          </a:xfrm>
          <a:prstGeom prst="rect">
            <a:avLst/>
          </a:prstGeom>
        </p:spPr>
        <p:txBody>
          <a:bodyPr/>
          <a:lstStyle>
            <a:lvl1pPr>
              <a:defRPr>
                <a:solidFill>
                  <a:schemeClr val="bg1"/>
                </a:solidFill>
              </a:defRPr>
            </a:lvl1pPr>
          </a:lstStyle>
          <a:p>
            <a:r>
              <a:rPr lang="en-US"/>
              <a:t>Click icon to add picture</a:t>
            </a:r>
            <a:endParaRPr lang="en-US"/>
          </a:p>
        </p:txBody>
      </p:sp>
      <p:sp>
        <p:nvSpPr>
          <p:cNvPr id="7" name="Bildplatzhalter 5">
            <a:extLst>
              <a:ext uri="{FF2B5EF4-FFF2-40B4-BE49-F238E27FC236}">
                <a16:creationId xmlns:a16="http://schemas.microsoft.com/office/drawing/2014/main" id="{DCBA6529-41BB-134F-B54A-95A06A4E6144}"/>
              </a:ext>
            </a:extLst>
          </p:cNvPr>
          <p:cNvSpPr>
            <a:spLocks noGrp="1"/>
          </p:cNvSpPr>
          <p:nvPr>
            <p:ph type="pic" sz="quarter" idx="17"/>
          </p:nvPr>
        </p:nvSpPr>
        <p:spPr>
          <a:xfrm>
            <a:off x="5969000" y="3492438"/>
            <a:ext cx="3047951" cy="2285927"/>
          </a:xfrm>
          <a:prstGeom prst="rect">
            <a:avLst/>
          </a:prstGeom>
        </p:spPr>
        <p:txBody>
          <a:bodyPr/>
          <a:lstStyle>
            <a:lvl1pPr>
              <a:defRPr>
                <a:solidFill>
                  <a:schemeClr val="bg1"/>
                </a:solidFill>
              </a:defRPr>
            </a:lvl1pPr>
          </a:lstStyle>
          <a:p>
            <a:r>
              <a:rPr lang="en-US"/>
              <a:t>Click icon to add picture</a:t>
            </a:r>
            <a:endParaRPr lang="en-US"/>
          </a:p>
        </p:txBody>
      </p:sp>
    </p:spTree>
    <p:extLst>
      <p:ext uri="{BB962C8B-B14F-4D97-AF65-F5344CB8AC3E}">
        <p14:creationId xmlns:p14="http://schemas.microsoft.com/office/powerpoint/2010/main" val="1042154967"/>
      </p:ext>
    </p:extLst>
  </p:cSld>
  <p:clrMapOvr>
    <a:masterClrMapping/>
  </p:clrMapOvr>
  <p:transition advClick="0">
    <p:fade/>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3_About_DWT">
    <p:spTree>
      <p:nvGrpSpPr>
        <p:cNvPr id="1" name=""/>
        <p:cNvGrpSpPr/>
        <p:nvPr/>
      </p:nvGrpSpPr>
      <p:grpSpPr>
        <a:xfrm>
          <a:off x="0" y="0"/>
          <a:ext cx="0" cy="0"/>
        </a:xfrm>
      </p:grpSpPr>
      <p:sp>
        <p:nvSpPr>
          <p:cNvPr id="5" name="TextBox 4"/>
          <p:cNvSpPr txBox="1"/>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bg1"/>
                </a:solidFill>
                <a:effectLst/>
                <a:latin typeface="+mn-lt"/>
                <a:ea typeface="+mn-ea"/>
                <a:cs typeface="+mn-cs"/>
              </a:rPr>
              <a:t>Across our eight offices in the U.S., we deliver value that includes not just </a:t>
            </a:r>
            <a:r>
              <a:rPr lang="en-US" sz="1600" b="1" i="0" u="none" strike="noStrike" kern="1200">
                <a:solidFill>
                  <a:schemeClr val="bg1"/>
                </a:solidFill>
                <a:effectLst/>
                <a:latin typeface="+mn-lt"/>
                <a:ea typeface="+mn-ea"/>
                <a:cs typeface="+mn-cs"/>
              </a:rPr>
              <a:t>best-in-class legal service</a:t>
            </a:r>
            <a:r>
              <a:rPr lang="en-US" sz="1600" b="0" i="0" kern="1200">
                <a:solidFill>
                  <a:schemeClr val="bg1"/>
                </a:solidFill>
                <a:effectLst/>
                <a:latin typeface="+mn-lt"/>
                <a:ea typeface="+mn-ea"/>
                <a:cs typeface="+mn-cs"/>
              </a:rPr>
              <a:t> but also </a:t>
            </a:r>
            <a:r>
              <a:rPr lang="en-US" sz="1600" b="1" i="0" u="none" strike="noStrike" kern="1200">
                <a:solidFill>
                  <a:schemeClr val="bg1"/>
                </a:solidFill>
                <a:effectLst/>
                <a:latin typeface="+mn-lt"/>
                <a:ea typeface="+mn-ea"/>
                <a:cs typeface="+mn-cs"/>
              </a:rPr>
              <a:t>business insight</a:t>
            </a:r>
            <a:r>
              <a:rPr lang="en-US" sz="1600" b="1" i="0" kern="1200">
                <a:solidFill>
                  <a:schemeClr val="bg1"/>
                </a:solidFill>
                <a:effectLst/>
                <a:latin typeface="+mn-lt"/>
                <a:ea typeface="+mn-ea"/>
                <a:cs typeface="+mn-cs"/>
              </a:rPr>
              <a:t>, </a:t>
            </a:r>
            <a:r>
              <a:rPr lang="en-US" sz="1600" b="1" i="0" u="none" strike="noStrike" kern="1200">
                <a:solidFill>
                  <a:schemeClr val="bg1"/>
                </a:solidFill>
                <a:effectLst/>
                <a:latin typeface="+mn-lt"/>
                <a:ea typeface="+mn-ea"/>
                <a:cs typeface="+mn-cs"/>
              </a:rPr>
              <a:t>user-friendliness</a:t>
            </a:r>
            <a:r>
              <a:rPr lang="en-US" sz="1600" b="0" i="0" kern="1200">
                <a:solidFill>
                  <a:schemeClr val="bg1"/>
                </a:solidFill>
                <a:effectLst/>
                <a:latin typeface="+mn-lt"/>
                <a:ea typeface="+mn-ea"/>
                <a:cs typeface="+mn-cs"/>
              </a:rPr>
              <a:t> and </a:t>
            </a:r>
            <a:r>
              <a:rPr lang="en-US" sz="1600" b="1" i="0" u="none" strike="noStrike" kern="1200">
                <a:solidFill>
                  <a:schemeClr val="bg1"/>
                </a:solidFill>
                <a:effectLst/>
                <a:latin typeface="+mn-lt"/>
                <a:ea typeface="+mn-ea"/>
                <a:cs typeface="+mn-cs"/>
              </a:rPr>
              <a:t>flawless support</a:t>
            </a:r>
            <a:r>
              <a:rPr lang="en-US" sz="1600" b="0" i="0" kern="1200">
                <a:solidFill>
                  <a:schemeClr val="bg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solidFill>
                <a:schemeClr val="bg1"/>
              </a:solidFill>
            </a:endParaRPr>
          </a:p>
        </p:txBody>
      </p:sp>
      <p:sp>
        <p:nvSpPr>
          <p:cNvPr id="14" name="TextBox 13"/>
          <p:cNvSpPr txBox="1"/>
          <p:nvPr/>
        </p:nvSpPr>
        <p:spPr>
          <a:xfrm>
            <a:off x="640708" y="724272"/>
            <a:ext cx="3861995" cy="553998"/>
          </a:xfrm>
          <a:prstGeom prst="rect">
            <a:avLst/>
          </a:prstGeom>
          <a:noFill/>
        </p:spPr>
        <p:txBody>
          <a:bodyPr wrap="square" lIns="0" tIns="0" rIns="0" bIns="0" rtlCol="0">
            <a:spAutoFit/>
          </a:bodyPr>
          <a:lstStyle/>
          <a:p>
            <a:r>
              <a:rPr lang="en-US" sz="3600" b="1">
                <a:solidFill>
                  <a:schemeClr val="bg1"/>
                </a:solidFill>
              </a:rPr>
              <a:t>DWT at a Glance</a:t>
            </a:r>
          </a:p>
        </p:txBody>
      </p:sp>
      <p:pic>
        <p:nvPicPr>
          <p:cNvPr id="2" name="Picture 1"/>
          <p:cNvPicPr>
            <a:picLocks noChangeAspect="1"/>
          </p:cNvPicPr>
          <p:nvPr/>
        </p:nvPicPr>
        <p:blipFill>
          <a:blip r:embed="rId1"/>
          <a:stretch>
            <a:fillRect/>
          </a:stretch>
        </p:blipFill>
        <p:spPr>
          <a:xfrm>
            <a:off x="5493742" y="1951804"/>
            <a:ext cx="6336802" cy="3450334"/>
          </a:xfrm>
          <a:prstGeom prst="rect">
            <a:avLst/>
          </a:prstGeom>
        </p:spPr>
      </p:pic>
      <p:pic>
        <p:nvPicPr>
          <p:cNvPr id="7" name="Picture 6">
            <a:extLst>
              <a:ext uri="{FF2B5EF4-FFF2-40B4-BE49-F238E27FC236}">
                <a16:creationId xmlns:a16="http://schemas.microsoft.com/office/drawing/2014/main" id="{F3EFAFA1-437A-3D4E-B32F-6203F7F4E261}"/>
              </a:ext>
            </a:extLst>
          </p:cNvPr>
          <p:cNvPicPr>
            <a:picLocks noChangeAspect="1"/>
          </p:cNvPicPr>
          <p:nvPr/>
        </p:nvPicPr>
        <p:blipFill>
          <a:blip r:embed="rId2"/>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2998641919"/>
      </p:ext>
    </p:extLst>
  </p:cSld>
  <p:clrMapOvr>
    <a:masterClrMapping/>
  </p:clrMapOvr>
  <p:transition advClick="0">
    <p:fade/>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4_DWT_Disclaimer">
    <p:spTree>
      <p:nvGrpSpPr>
        <p:cNvPr id="1" name=""/>
        <p:cNvGrpSpPr/>
        <p:nvPr/>
      </p:nvGrpSpPr>
      <p:grpSpPr>
        <a:xfrm>
          <a:off x="0" y="0"/>
          <a:ext cx="0" cy="0"/>
        </a:xfrm>
      </p:grpSpPr>
      <p:sp>
        <p:nvSpPr>
          <p:cNvPr id="3" name="Title Placeholder 1"/>
          <p:cNvSpPr>
            <a:spLocks noGrp="1"/>
          </p:cNvSpPr>
          <p:nvPr>
            <p:ph type="title" hasCustomPrompt="1"/>
          </p:nvPr>
        </p:nvSpPr>
        <p:spPr>
          <a:xfrm>
            <a:off x="640708" y="768591"/>
            <a:ext cx="10966003" cy="511338"/>
          </a:xfrm>
          <a:prstGeom prst="rect">
            <a:avLst/>
          </a:prstGeom>
        </p:spPr>
        <p:txBody>
          <a:bodyPr vert="horz" lIns="0" tIns="0" rIns="0" bIns="0" rtlCol="0" anchor="t" anchorCtr="0">
            <a:noAutofit/>
          </a:bodyPr>
          <a:lstStyle>
            <a:lvl1pPr>
              <a:lnSpc>
                <a:spcPct val="100000"/>
              </a:lnSpc>
              <a:defRPr sz="3600" b="1" baseline="0">
                <a:solidFill>
                  <a:schemeClr val="bg1"/>
                </a:solidFill>
              </a:defRPr>
            </a:lvl1pPr>
          </a:lstStyle>
          <a:p>
            <a:r>
              <a:rPr lang="en-US"/>
              <a:t>Type Subhead or DWT Disclaimer</a:t>
            </a:r>
          </a:p>
        </p:txBody>
      </p:sp>
      <p:sp>
        <p:nvSpPr>
          <p:cNvPr id="13" name="Content Placeholder 2">
            <a:extLst>
              <a:ext uri="{FF2B5EF4-FFF2-40B4-BE49-F238E27FC236}">
                <a16:creationId xmlns:a16="http://schemas.microsoft.com/office/drawing/2014/main" id="{840FA700-7CBA-B543-AB8A-67126C07E940}"/>
              </a:ext>
            </a:extLst>
          </p:cNvPr>
          <p:cNvSpPr>
            <a:spLocks noGrp="1"/>
          </p:cNvSpPr>
          <p:nvPr>
            <p:ph idx="20"/>
          </p:nvPr>
        </p:nvSpPr>
        <p:spPr>
          <a:xfrm>
            <a:off x="640708" y="1932928"/>
            <a:ext cx="10966003" cy="3287257"/>
          </a:xfrm>
          <a:prstGeom prst="rect">
            <a:avLst/>
          </a:prstGeom>
        </p:spPr>
        <p:txBody>
          <a:bodyPr/>
          <a:lstStyle>
            <a:lvl1pPr marL="228600" indent="-228600">
              <a:lnSpc>
                <a:spcPct val="120000"/>
              </a:lnSpc>
              <a:buClr>
                <a:schemeClr val="accent1"/>
              </a:buClr>
              <a:buFont typeface="Wingdings" charset="2"/>
              <a:buChar char="§"/>
              <a:defRPr>
                <a:solidFill>
                  <a:schemeClr val="bg1"/>
                </a:solidFill>
              </a:defRPr>
            </a:lvl1pPr>
            <a:lvl2pPr marL="685800" indent="-228600">
              <a:lnSpc>
                <a:spcPct val="120000"/>
              </a:lnSpc>
              <a:buClr>
                <a:schemeClr val="accent1"/>
              </a:buClr>
              <a:buFont typeface="Wingdings" charset="2"/>
              <a:buChar char="§"/>
              <a:defRPr>
                <a:solidFill>
                  <a:schemeClr val="bg1"/>
                </a:solidFill>
              </a:defRPr>
            </a:lvl2pPr>
            <a:lvl3pPr marL="1143000" indent="-228600">
              <a:lnSpc>
                <a:spcPct val="120000"/>
              </a:lnSpc>
              <a:buClr>
                <a:schemeClr val="accent1"/>
              </a:buClr>
              <a:buFont typeface="Wingdings" charset="2"/>
              <a:buChar char="§"/>
              <a:defRPr>
                <a:solidFill>
                  <a:schemeClr val="bg1"/>
                </a:solidFill>
              </a:defRPr>
            </a:lvl3pPr>
            <a:lvl4pPr marL="1600200" indent="-228600">
              <a:lnSpc>
                <a:spcPct val="120000"/>
              </a:lnSpc>
              <a:buClr>
                <a:schemeClr val="accent1"/>
              </a:buClr>
              <a:buFont typeface="Wingdings" charset="2"/>
              <a:buChar char="§"/>
              <a:defRPr>
                <a:solidFill>
                  <a:schemeClr val="bg1"/>
                </a:solidFill>
              </a:defRPr>
            </a:lvl4pPr>
            <a:lvl5pPr marL="2057400" indent="-228600">
              <a:lnSpc>
                <a:spcPct val="120000"/>
              </a:lnSpc>
              <a:buClr>
                <a:schemeClr val="accent1"/>
              </a:buClr>
              <a:buFont typeface="Wingdings"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Rectangle 6">
            <a:extLst>
              <a:ext uri="{FF2B5EF4-FFF2-40B4-BE49-F238E27FC236}">
                <a16:creationId xmlns:a16="http://schemas.microsoft.com/office/drawing/2014/main" id="{A67CA96E-8651-5A41-AA2D-DC7DD9A71775}"/>
              </a:ext>
            </a:extLst>
          </p:cNvPr>
          <p:cNvSpPr/>
          <p:nvPr/>
        </p:nvSpPr>
        <p:spPr>
          <a:xfrm>
            <a:off x="0" y="5728482"/>
            <a:ext cx="12192000" cy="1129517"/>
          </a:xfrm>
          <a:prstGeom prst="rect">
            <a:avLst/>
          </a:prstGeom>
          <a:solidFill>
            <a:srgbClr val="1E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E02EB336-27CC-7A46-91C3-C8F250889E14}"/>
              </a:ext>
            </a:extLst>
          </p:cNvPr>
          <p:cNvSpPr/>
          <p:nvPr/>
        </p:nvSpPr>
        <p:spPr>
          <a:xfrm>
            <a:off x="638660" y="5981354"/>
            <a:ext cx="980910" cy="246221"/>
          </a:xfrm>
          <a:prstGeom prst="rect">
            <a:avLst/>
          </a:prstGeom>
        </p:spPr>
        <p:txBody>
          <a:bodyPr wrap="none" lIns="0" tIns="0" rIns="0" bIns="0">
            <a:spAutoFit/>
          </a:bodyPr>
          <a:lstStyle/>
          <a:p>
            <a:pPr algn="l"/>
            <a:r>
              <a:rPr lang="en-US" sz="1600" b="1" spc="0" baseline="0">
                <a:ln>
                  <a:noFill/>
                </a:ln>
                <a:solidFill>
                  <a:schemeClr val="bg1"/>
                </a:solidFill>
                <a:latin typeface="Arial"/>
                <a:ea typeface="Arial"/>
                <a:cs typeface="Arial"/>
              </a:rPr>
              <a:t>DWT.COM</a:t>
            </a:r>
            <a:endParaRPr lang="en-US" sz="1800" b="1" spc="0" baseline="0">
              <a:ln>
                <a:noFill/>
              </a:ln>
              <a:solidFill>
                <a:schemeClr val="bg1"/>
              </a:solidFill>
              <a:latin typeface="Arial"/>
              <a:ea typeface="Arial"/>
              <a:cs typeface="Arial"/>
            </a:endParaRPr>
          </a:p>
        </p:txBody>
      </p:sp>
      <p:pic>
        <p:nvPicPr>
          <p:cNvPr id="10" name="Picture 9">
            <a:extLst>
              <a:ext uri="{FF2B5EF4-FFF2-40B4-BE49-F238E27FC236}">
                <a16:creationId xmlns:a16="http://schemas.microsoft.com/office/drawing/2014/main" id="{51DD7C27-B241-D845-8F0C-9C2B572A71B3}"/>
              </a:ext>
            </a:extLst>
          </p:cNvPr>
          <p:cNvPicPr>
            <a:picLocks noChangeAspect="1"/>
          </p:cNvPicPr>
          <p:nvPr/>
        </p:nvPicPr>
        <p:blipFill>
          <a:blip r:embed="rId1"/>
          <a:stretch>
            <a:fillRect/>
          </a:stretch>
        </p:blipFill>
        <p:spPr>
          <a:xfrm>
            <a:off x="9106184" y="5827508"/>
            <a:ext cx="2495115" cy="556236"/>
          </a:xfrm>
          <a:prstGeom prst="rect">
            <a:avLst/>
          </a:prstGeom>
        </p:spPr>
      </p:pic>
    </p:spTree>
    <p:extLst>
      <p:ext uri="{BB962C8B-B14F-4D97-AF65-F5344CB8AC3E}">
        <p14:creationId xmlns:p14="http://schemas.microsoft.com/office/powerpoint/2010/main" val="4234039123"/>
      </p:ext>
    </p:extLst>
  </p:cSld>
  <p:clrMapOvr>
    <a:masterClrMapping/>
  </p:clrMapOvr>
  <p:transition advClick="0">
    <p:fade/>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7CCAE2C8-998F-4EFE-8A4C-5506A67C3D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CFD4CA-B9E8-4F8E-BF7A-B15B9568D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69AA51-5489-42FE-AE6A-E044208F8A16}"/>
              </a:ext>
            </a:extLst>
          </p:cNvPr>
          <p:cNvSpPr>
            <a:spLocks noGrp="1"/>
          </p:cNvSpPr>
          <p:nvPr>
            <p:ph type="dt" sz="half" idx="10"/>
          </p:nvPr>
        </p:nvSpPr>
        <p:spPr/>
        <p:txBody>
          <a:bodyPr/>
          <a:lstStyle/>
          <a:p>
            <a:fld id="{DF92C46D-9357-4EC6-AB06-3CAB96E52108}" type="datetimeFigureOut">
              <a:rPr lang="en-US" smtClean="0"/>
              <a:t>3/14/2022</a:t>
            </a:fld>
            <a:endParaRPr lang="en-US"/>
          </a:p>
        </p:txBody>
      </p:sp>
      <p:sp>
        <p:nvSpPr>
          <p:cNvPr id="5" name="Footer Placeholder 4">
            <a:extLst>
              <a:ext uri="{FF2B5EF4-FFF2-40B4-BE49-F238E27FC236}">
                <a16:creationId xmlns:a16="http://schemas.microsoft.com/office/drawing/2014/main" id="{105A9A0E-B7C6-4F3D-BDF3-B95DB9E6E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54D08-08AE-49D2-9E1F-DF210ADC129F}"/>
              </a:ext>
            </a:extLst>
          </p:cNvPr>
          <p:cNvSpPr>
            <a:spLocks noGrp="1"/>
          </p:cNvSpPr>
          <p:nvPr>
            <p:ph type="sldNum" sz="quarter" idx="12"/>
          </p:nvPr>
        </p:nvSpPr>
        <p:spPr/>
        <p:txBody>
          <a:bodyPr/>
          <a:lstStyle/>
          <a:p>
            <a:fld id="{2B6B6547-135D-4357-9899-68C860C3D7F3}" type="slidenum">
              <a:rPr lang="en-US" smtClean="0"/>
              <a:t>‹#›</a:t>
            </a:fld>
            <a:endParaRPr lang="en-US"/>
          </a:p>
        </p:txBody>
      </p:sp>
    </p:spTree>
    <p:extLst>
      <p:ext uri="{BB962C8B-B14F-4D97-AF65-F5344CB8AC3E}">
        <p14:creationId xmlns:p14="http://schemas.microsoft.com/office/powerpoint/2010/main" val="153484683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Presenter_no bio">
    <p:spTree>
      <p:nvGrpSpPr>
        <p:cNvPr id="1" name=""/>
        <p:cNvGrpSpPr/>
        <p:nvPr/>
      </p:nvGrpSpPr>
      <p:grpSpPr>
        <a:xfrm>
          <a:off x="0" y="0"/>
          <a:ext cx="0" cy="0"/>
        </a:xfrm>
      </p:grpSpPr>
      <p:pic>
        <p:nvPicPr>
          <p:cNvPr id="9" name="Picture 8">
            <a:extLst>
              <a:ext uri="{FF2B5EF4-FFF2-40B4-BE49-F238E27FC236}">
                <a16:creationId xmlns:a16="http://schemas.microsoft.com/office/drawing/2014/main" id="{32C3A70B-EEEF-9842-8ABA-4E3A24039D67}"/>
              </a:ext>
            </a:extLst>
          </p:cNvPr>
          <p:cNvPicPr>
            <a:picLocks noChangeAspect="1"/>
          </p:cNvPicPr>
          <p:nvPr/>
        </p:nvPicPr>
        <p:blipFill>
          <a:blip r:embed="rId1"/>
          <a:stretch>
            <a:fillRect/>
          </a:stretch>
        </p:blipFill>
        <p:spPr>
          <a:xfrm flipH="1">
            <a:off x="104942" y="105982"/>
            <a:ext cx="7691521" cy="2391481"/>
          </a:xfrm>
          <a:prstGeom prst="rect">
            <a:avLst/>
          </a:prstGeom>
        </p:spPr>
      </p:pic>
      <p:sp>
        <p:nvSpPr>
          <p:cNvPr id="18" name="Picture Placeholder 6"/>
          <p:cNvSpPr>
            <a:spLocks noGrp="1" noChangeAspect="1"/>
          </p:cNvSpPr>
          <p:nvPr>
            <p:ph type="pic" sz="quarter" idx="41" hasCustomPrompt="1"/>
          </p:nvPr>
        </p:nvSpPr>
        <p:spPr>
          <a:xfrm>
            <a:off x="1324103" y="1708837"/>
            <a:ext cx="3738785" cy="3724223"/>
          </a:xfrm>
          <a:prstGeom prst="ellipse">
            <a:avLst/>
          </a:prstGeom>
        </p:spPr>
        <p:txBody>
          <a:bodyPr>
            <a:normAutofit/>
          </a:bodyPr>
          <a:lstStyle>
            <a:lvl1pPr marL="0" indent="0">
              <a:buNone/>
              <a:defRPr sz="1100" baseline="0">
                <a:solidFill>
                  <a:schemeClr val="bg1"/>
                </a:solidFill>
              </a:defRPr>
            </a:lvl1pPr>
          </a:lstStyle>
          <a:p>
            <a:r>
              <a:rPr lang="en-US"/>
              <a:t>Insert Attorney Photo here</a:t>
            </a:r>
          </a:p>
        </p:txBody>
      </p:sp>
      <p:sp>
        <p:nvSpPr>
          <p:cNvPr id="19" name="Text Placeholder 14"/>
          <p:cNvSpPr>
            <a:spLocks noGrp="1"/>
          </p:cNvSpPr>
          <p:nvPr>
            <p:ph type="body" sz="quarter" idx="42" hasCustomPrompt="1"/>
          </p:nvPr>
        </p:nvSpPr>
        <p:spPr>
          <a:xfrm>
            <a:off x="6155984" y="3003118"/>
            <a:ext cx="4422180" cy="764771"/>
          </a:xfrm>
          <a:prstGeom prst="rect">
            <a:avLst/>
          </a:prstGeom>
        </p:spPr>
        <p:txBody>
          <a:bodyPr wrap="square" lIns="0" tIns="0" rIns="0" bIns="0">
            <a:noAutofit/>
          </a:bodyPr>
          <a:lstStyle>
            <a:lvl1pPr marL="0" indent="0">
              <a:buNone/>
              <a:defRPr sz="40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5" name="Text Placeholder 14">
            <a:extLst>
              <a:ext uri="{FF2B5EF4-FFF2-40B4-BE49-F238E27FC236}">
                <a16:creationId xmlns:a16="http://schemas.microsoft.com/office/drawing/2014/main" id="{4757E9FA-0DDD-3548-88DC-B868908BF064}"/>
              </a:ext>
            </a:extLst>
          </p:cNvPr>
          <p:cNvSpPr>
            <a:spLocks noGrp="1"/>
          </p:cNvSpPr>
          <p:nvPr>
            <p:ph type="body" sz="quarter" idx="50" hasCustomPrompt="1"/>
          </p:nvPr>
        </p:nvSpPr>
        <p:spPr>
          <a:xfrm>
            <a:off x="6155984" y="3807321"/>
            <a:ext cx="2616298" cy="372422"/>
          </a:xfrm>
          <a:prstGeom prst="rect">
            <a:avLst/>
          </a:prstGeom>
        </p:spPr>
        <p:txBody>
          <a:bodyPr wrap="square" lIns="0" tIns="0" rIns="0" bIns="0">
            <a:noAutofit/>
          </a:bodyPr>
          <a:lstStyle>
            <a:lvl1pPr marL="0" indent="0">
              <a:lnSpc>
                <a:spcPct val="150000"/>
              </a:lnSpc>
              <a:spcBef>
                <a:spcPct val="0"/>
              </a:spcBef>
              <a:buNone/>
              <a:defRPr sz="2000" b="1" baseline="0">
                <a:solidFill>
                  <a:schemeClr val="bg1">
                    <a:lumMod val="7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6" name="Text Placeholder 14">
            <a:extLst>
              <a:ext uri="{FF2B5EF4-FFF2-40B4-BE49-F238E27FC236}">
                <a16:creationId xmlns:a16="http://schemas.microsoft.com/office/drawing/2014/main" id="{E646ABF9-2155-2D44-A4C1-C8F43960EB47}"/>
              </a:ext>
            </a:extLst>
          </p:cNvPr>
          <p:cNvSpPr>
            <a:spLocks noGrp="1"/>
          </p:cNvSpPr>
          <p:nvPr>
            <p:ph type="body" sz="quarter" idx="51" hasCustomPrompt="1"/>
          </p:nvPr>
        </p:nvSpPr>
        <p:spPr>
          <a:xfrm>
            <a:off x="6155984" y="4591597"/>
            <a:ext cx="4325326" cy="841463"/>
          </a:xfrm>
          <a:prstGeom prst="rect">
            <a:avLst/>
          </a:prstGeom>
        </p:spPr>
        <p:txBody>
          <a:bodyPr wrap="square" lIns="0" tIns="0" rIns="0" bIns="0">
            <a:noAutofit/>
          </a:bodyPr>
          <a:lstStyle>
            <a:lvl1pPr marL="0" indent="0">
              <a:lnSpc>
                <a:spcPct val="150000"/>
              </a:lnSpc>
              <a:spcBef>
                <a:spcPct val="0"/>
              </a:spcBef>
              <a:buNone/>
              <a:defRPr sz="16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Tree>
    <p:extLst>
      <p:ext uri="{BB962C8B-B14F-4D97-AF65-F5344CB8AC3E}">
        <p14:creationId xmlns:p14="http://schemas.microsoft.com/office/powerpoint/2010/main" val="2532125672"/>
      </p:ext>
    </p:extLst>
  </p:cSld>
  <p:clrMapOvr>
    <a:masterClrMapping/>
  </p:clrMapOvr>
  <p:transition advClick="0">
    <p:fad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_Presenter_no bio">
    <p:spTree>
      <p:nvGrpSpPr>
        <p:cNvPr id="1" name=""/>
        <p:cNvGrpSpPr/>
        <p:nvPr/>
      </p:nvGrpSpPr>
      <p:grpSpPr>
        <a:xfrm>
          <a:off x="0" y="0"/>
          <a:ext cx="0" cy="0"/>
        </a:xfrm>
      </p:grpSpPr>
      <p:sp>
        <p:nvSpPr>
          <p:cNvPr id="6" name="Text Placeholder 14">
            <a:extLst>
              <a:ext uri="{FF2B5EF4-FFF2-40B4-BE49-F238E27FC236}">
                <a16:creationId xmlns:a16="http://schemas.microsoft.com/office/drawing/2014/main" id="{BF87FA21-27EF-884D-A0AC-86D51E452A60}"/>
              </a:ext>
            </a:extLst>
          </p:cNvPr>
          <p:cNvSpPr>
            <a:spLocks noGrp="1"/>
          </p:cNvSpPr>
          <p:nvPr>
            <p:ph type="body" sz="quarter" idx="42" hasCustomPrompt="1"/>
          </p:nvPr>
        </p:nvSpPr>
        <p:spPr>
          <a:xfrm>
            <a:off x="1372228" y="3003118"/>
            <a:ext cx="4422180" cy="764771"/>
          </a:xfrm>
          <a:prstGeom prst="rect">
            <a:avLst/>
          </a:prstGeom>
        </p:spPr>
        <p:txBody>
          <a:bodyPr wrap="square" lIns="0" tIns="0" rIns="0" bIns="0">
            <a:noAutofit/>
          </a:bodyPr>
          <a:lstStyle>
            <a:lvl1pPr marL="0" indent="0">
              <a:buNone/>
              <a:defRPr sz="40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8" name="Text Placeholder 14">
            <a:extLst>
              <a:ext uri="{FF2B5EF4-FFF2-40B4-BE49-F238E27FC236}">
                <a16:creationId xmlns:a16="http://schemas.microsoft.com/office/drawing/2014/main" id="{C8151359-839A-FB4E-8910-9AE281FEB9F0}"/>
              </a:ext>
            </a:extLst>
          </p:cNvPr>
          <p:cNvSpPr>
            <a:spLocks noGrp="1"/>
          </p:cNvSpPr>
          <p:nvPr>
            <p:ph type="body" sz="quarter" idx="50" hasCustomPrompt="1"/>
          </p:nvPr>
        </p:nvSpPr>
        <p:spPr>
          <a:xfrm>
            <a:off x="1372228" y="3807321"/>
            <a:ext cx="2616298" cy="372422"/>
          </a:xfrm>
          <a:prstGeom prst="rect">
            <a:avLst/>
          </a:prstGeom>
        </p:spPr>
        <p:txBody>
          <a:bodyPr wrap="square" lIns="0" tIns="0" rIns="0" bIns="0">
            <a:noAutofit/>
          </a:bodyPr>
          <a:lstStyle>
            <a:lvl1pPr marL="0" indent="0">
              <a:lnSpc>
                <a:spcPct val="150000"/>
              </a:lnSpc>
              <a:spcBef>
                <a:spcPct val="0"/>
              </a:spcBef>
              <a:buNone/>
              <a:defRPr sz="20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9" name="Text Placeholder 14">
            <a:extLst>
              <a:ext uri="{FF2B5EF4-FFF2-40B4-BE49-F238E27FC236}">
                <a16:creationId xmlns:a16="http://schemas.microsoft.com/office/drawing/2014/main" id="{C44F1E29-92B1-F549-9A64-8598B073FB1D}"/>
              </a:ext>
            </a:extLst>
          </p:cNvPr>
          <p:cNvSpPr>
            <a:spLocks noGrp="1"/>
          </p:cNvSpPr>
          <p:nvPr>
            <p:ph type="body" sz="quarter" idx="51" hasCustomPrompt="1"/>
          </p:nvPr>
        </p:nvSpPr>
        <p:spPr>
          <a:xfrm>
            <a:off x="1372228" y="4591597"/>
            <a:ext cx="4325326" cy="841463"/>
          </a:xfrm>
          <a:prstGeom prst="rect">
            <a:avLst/>
          </a:prstGeom>
        </p:spPr>
        <p:txBody>
          <a:bodyPr wrap="square" lIns="0" tIns="0" rIns="0" bIns="0">
            <a:noAutofit/>
          </a:bodyPr>
          <a:lstStyle>
            <a:lvl1pPr marL="0" indent="0">
              <a:lnSpc>
                <a:spcPct val="150000"/>
              </a:lnSpc>
              <a:spcBef>
                <a:spcPct val="0"/>
              </a:spcBef>
              <a:buNone/>
              <a:defRPr sz="16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pic>
        <p:nvPicPr>
          <p:cNvPr id="11" name="Picture 10">
            <a:extLst>
              <a:ext uri="{FF2B5EF4-FFF2-40B4-BE49-F238E27FC236}">
                <a16:creationId xmlns:a16="http://schemas.microsoft.com/office/drawing/2014/main" id="{2604CDBB-DE03-2D47-996A-68969E2C6CCA}"/>
              </a:ext>
            </a:extLst>
          </p:cNvPr>
          <p:cNvPicPr>
            <a:picLocks noChangeAspect="1"/>
          </p:cNvPicPr>
          <p:nvPr/>
        </p:nvPicPr>
        <p:blipFill>
          <a:blip r:embed="rId1"/>
          <a:stretch>
            <a:fillRect/>
          </a:stretch>
        </p:blipFill>
        <p:spPr>
          <a:xfrm>
            <a:off x="4455881" y="105982"/>
            <a:ext cx="7691521" cy="2391481"/>
          </a:xfrm>
          <a:prstGeom prst="rect">
            <a:avLst/>
          </a:prstGeom>
        </p:spPr>
      </p:pic>
      <p:sp>
        <p:nvSpPr>
          <p:cNvPr id="18" name="Picture Placeholder 6"/>
          <p:cNvSpPr>
            <a:spLocks noGrp="1" noChangeAspect="1"/>
          </p:cNvSpPr>
          <p:nvPr>
            <p:ph type="pic" sz="quarter" idx="41" hasCustomPrompt="1"/>
          </p:nvPr>
        </p:nvSpPr>
        <p:spPr>
          <a:xfrm>
            <a:off x="6935017" y="1708837"/>
            <a:ext cx="3738785" cy="3724223"/>
          </a:xfrm>
          <a:prstGeom prst="ellipse">
            <a:avLst/>
          </a:prstGeom>
        </p:spPr>
        <p:txBody>
          <a:bodyPr>
            <a:normAutofit/>
          </a:bodyPr>
          <a:lstStyle>
            <a:lvl1pPr marL="0" indent="0">
              <a:buNone/>
              <a:defRPr sz="1100" baseline="0">
                <a:solidFill>
                  <a:schemeClr val="bg1"/>
                </a:solidFill>
              </a:defRPr>
            </a:lvl1pPr>
          </a:lstStyle>
          <a:p>
            <a:r>
              <a:rPr lang="en-US"/>
              <a:t>Insert Attorney Photo here</a:t>
            </a:r>
          </a:p>
        </p:txBody>
      </p:sp>
    </p:spTree>
    <p:extLst>
      <p:ext uri="{BB962C8B-B14F-4D97-AF65-F5344CB8AC3E}">
        <p14:creationId xmlns:p14="http://schemas.microsoft.com/office/powerpoint/2010/main" val="220486614"/>
      </p:ext>
    </p:extLst>
  </p:cSld>
  <p:clrMapOvr>
    <a:masterClrMapping/>
  </p:clrMapOvr>
  <p:transition advClick="0">
    <p:fad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wo_Presenters">
    <p:spTree>
      <p:nvGrpSpPr>
        <p:cNvPr id="1" name=""/>
        <p:cNvGrpSpPr/>
        <p:nvPr/>
      </p:nvGrpSpPr>
      <p:grpSpPr>
        <a:xfrm>
          <a:off x="0" y="0"/>
          <a:ext cx="0" cy="0"/>
        </a:xfrm>
      </p:grpSpPr>
      <p:sp>
        <p:nvSpPr>
          <p:cNvPr id="12" name="Picture Placeholder 6"/>
          <p:cNvSpPr>
            <a:spLocks noGrp="1" noChangeAspect="1"/>
          </p:cNvSpPr>
          <p:nvPr>
            <p:ph type="pic" sz="quarter" idx="41" hasCustomPrompt="1"/>
          </p:nvPr>
        </p:nvSpPr>
        <p:spPr>
          <a:xfrm>
            <a:off x="640706" y="1724777"/>
            <a:ext cx="1484291" cy="1484291"/>
          </a:xfrm>
          <a:prstGeom prst="ellipse">
            <a:avLst/>
          </a:prstGeom>
        </p:spPr>
        <p:txBody>
          <a:bodyPr>
            <a:normAutofit/>
          </a:bodyPr>
          <a:lstStyle>
            <a:lvl1pPr marL="0" indent="0">
              <a:buNone/>
              <a:defRPr sz="1100" baseline="0">
                <a:solidFill>
                  <a:schemeClr val="bg1"/>
                </a:solidFill>
              </a:defRPr>
            </a:lvl1pPr>
          </a:lstStyle>
          <a:p>
            <a:r>
              <a:rPr lang="en-US"/>
              <a:t>Insert Attorney Photo here</a:t>
            </a:r>
          </a:p>
        </p:txBody>
      </p:sp>
      <p:sp>
        <p:nvSpPr>
          <p:cNvPr id="25" name="Picture Placeholder 6"/>
          <p:cNvSpPr>
            <a:spLocks noGrp="1" noChangeAspect="1"/>
          </p:cNvSpPr>
          <p:nvPr>
            <p:ph type="pic" sz="quarter" idx="45" hasCustomPrompt="1"/>
          </p:nvPr>
        </p:nvSpPr>
        <p:spPr>
          <a:xfrm>
            <a:off x="6369923" y="1719876"/>
            <a:ext cx="1484291" cy="1484291"/>
          </a:xfrm>
          <a:prstGeom prst="ellipse">
            <a:avLst/>
          </a:prstGeom>
        </p:spPr>
        <p:txBody>
          <a:bodyPr>
            <a:normAutofit/>
          </a:bodyPr>
          <a:lstStyle>
            <a:lvl1pPr marL="0" indent="0">
              <a:buNone/>
              <a:defRPr sz="1100" baseline="0">
                <a:solidFill>
                  <a:schemeClr val="bg1"/>
                </a:solidFill>
              </a:defRPr>
            </a:lvl1pPr>
          </a:lstStyle>
          <a:p>
            <a:r>
              <a:rPr lang="en-US"/>
              <a:t>Insert Attorney Photo here</a:t>
            </a:r>
          </a:p>
        </p:txBody>
      </p:sp>
      <p:sp>
        <p:nvSpPr>
          <p:cNvPr id="14" name="Text Placeholder 14">
            <a:extLst>
              <a:ext uri="{FF2B5EF4-FFF2-40B4-BE49-F238E27FC236}">
                <a16:creationId xmlns:a16="http://schemas.microsoft.com/office/drawing/2014/main" id="{10A97886-0141-7A41-A586-1B86EBA95F44}"/>
              </a:ext>
            </a:extLst>
          </p:cNvPr>
          <p:cNvSpPr>
            <a:spLocks noGrp="1"/>
          </p:cNvSpPr>
          <p:nvPr>
            <p:ph type="body" sz="quarter" idx="42" hasCustomPrompt="1"/>
          </p:nvPr>
        </p:nvSpPr>
        <p:spPr>
          <a:xfrm>
            <a:off x="2497106" y="1721109"/>
            <a:ext cx="2616298" cy="363174"/>
          </a:xfrm>
          <a:prstGeom prst="rect">
            <a:avLst/>
          </a:prstGeom>
        </p:spPr>
        <p:txBody>
          <a:bodyPr wrap="square" lIns="0" tIns="0" rIns="0" bIns="0" anchor="ctr" anchorCtr="0">
            <a:noAutofit/>
          </a:bodyPr>
          <a:lstStyle>
            <a:lvl1pPr marL="0" indent="0">
              <a:buNone/>
              <a:defRPr sz="24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6" name="Text Placeholder 14">
            <a:extLst>
              <a:ext uri="{FF2B5EF4-FFF2-40B4-BE49-F238E27FC236}">
                <a16:creationId xmlns:a16="http://schemas.microsoft.com/office/drawing/2014/main" id="{B5AA21CA-34E3-CA4D-BC18-865FD6C6EE6D}"/>
              </a:ext>
            </a:extLst>
          </p:cNvPr>
          <p:cNvSpPr>
            <a:spLocks noGrp="1"/>
          </p:cNvSpPr>
          <p:nvPr>
            <p:ph type="body" sz="quarter" idx="48" hasCustomPrompt="1"/>
          </p:nvPr>
        </p:nvSpPr>
        <p:spPr>
          <a:xfrm>
            <a:off x="2497106" y="2108208"/>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chemeClr val="bg1">
                    <a:lumMod val="7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7" name="Text Placeholder 14">
            <a:extLst>
              <a:ext uri="{FF2B5EF4-FFF2-40B4-BE49-F238E27FC236}">
                <a16:creationId xmlns:a16="http://schemas.microsoft.com/office/drawing/2014/main" id="{0512F4FA-2CA6-9E4B-89A3-F6AE2FAC6703}"/>
              </a:ext>
            </a:extLst>
          </p:cNvPr>
          <p:cNvSpPr>
            <a:spLocks noGrp="1"/>
          </p:cNvSpPr>
          <p:nvPr>
            <p:ph type="body" sz="quarter" idx="43" hasCustomPrompt="1"/>
          </p:nvPr>
        </p:nvSpPr>
        <p:spPr>
          <a:xfrm>
            <a:off x="2497106" y="2661159"/>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8" name="Text Placeholder 14">
            <a:extLst>
              <a:ext uri="{FF2B5EF4-FFF2-40B4-BE49-F238E27FC236}">
                <a16:creationId xmlns:a16="http://schemas.microsoft.com/office/drawing/2014/main" id="{90BF325C-A28C-F842-868A-2939DE6B241B}"/>
              </a:ext>
            </a:extLst>
          </p:cNvPr>
          <p:cNvSpPr>
            <a:spLocks noGrp="1"/>
          </p:cNvSpPr>
          <p:nvPr>
            <p:ph type="body" sz="quarter" idx="49" hasCustomPrompt="1"/>
          </p:nvPr>
        </p:nvSpPr>
        <p:spPr>
          <a:xfrm>
            <a:off x="8231700" y="1719877"/>
            <a:ext cx="2616298" cy="363174"/>
          </a:xfrm>
          <a:prstGeom prst="rect">
            <a:avLst/>
          </a:prstGeom>
        </p:spPr>
        <p:txBody>
          <a:bodyPr wrap="square" lIns="0" tIns="0" rIns="0" bIns="0" anchor="ctr" anchorCtr="0">
            <a:noAutofit/>
          </a:bodyPr>
          <a:lstStyle>
            <a:lvl1pPr marL="0" indent="0">
              <a:buNone/>
              <a:defRPr sz="24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9" name="Text Placeholder 14">
            <a:extLst>
              <a:ext uri="{FF2B5EF4-FFF2-40B4-BE49-F238E27FC236}">
                <a16:creationId xmlns:a16="http://schemas.microsoft.com/office/drawing/2014/main" id="{12E761ED-0E34-3340-89FA-B3919A191805}"/>
              </a:ext>
            </a:extLst>
          </p:cNvPr>
          <p:cNvSpPr>
            <a:spLocks noGrp="1"/>
          </p:cNvSpPr>
          <p:nvPr>
            <p:ph type="body" sz="quarter" idx="50" hasCustomPrompt="1"/>
          </p:nvPr>
        </p:nvSpPr>
        <p:spPr>
          <a:xfrm>
            <a:off x="8231700" y="2106976"/>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chemeClr val="bg1">
                    <a:lumMod val="7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20" name="Text Placeholder 14">
            <a:extLst>
              <a:ext uri="{FF2B5EF4-FFF2-40B4-BE49-F238E27FC236}">
                <a16:creationId xmlns:a16="http://schemas.microsoft.com/office/drawing/2014/main" id="{22002A23-98D7-7648-9653-F00CD89061CF}"/>
              </a:ext>
            </a:extLst>
          </p:cNvPr>
          <p:cNvSpPr>
            <a:spLocks noGrp="1"/>
          </p:cNvSpPr>
          <p:nvPr>
            <p:ph type="body" sz="quarter" idx="51" hasCustomPrompt="1"/>
          </p:nvPr>
        </p:nvSpPr>
        <p:spPr>
          <a:xfrm>
            <a:off x="8231700" y="2659927"/>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24" name="Content Placeholder 2">
            <a:extLst>
              <a:ext uri="{FF2B5EF4-FFF2-40B4-BE49-F238E27FC236}">
                <a16:creationId xmlns:a16="http://schemas.microsoft.com/office/drawing/2014/main" id="{D5C2C240-BED2-744C-9BBD-90C104C9F1B5}"/>
              </a:ext>
            </a:extLst>
          </p:cNvPr>
          <p:cNvSpPr>
            <a:spLocks noGrp="1"/>
          </p:cNvSpPr>
          <p:nvPr>
            <p:ph idx="23" hasCustomPrompt="1"/>
          </p:nvPr>
        </p:nvSpPr>
        <p:spPr>
          <a:xfrm>
            <a:off x="640707"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chemeClr val="bg1"/>
                </a:solidFill>
              </a:defRPr>
            </a:lvl1pPr>
            <a:lvl2pPr marL="685800" indent="-228600">
              <a:lnSpc>
                <a:spcPct val="120000"/>
              </a:lnSpc>
              <a:buClr>
                <a:schemeClr val="accent1"/>
              </a:buClr>
              <a:buFont typeface="Wingdings" charset="2"/>
              <a:buChar char="§"/>
              <a:defRPr sz="1800">
                <a:solidFill>
                  <a:schemeClr val="bg1"/>
                </a:solidFill>
              </a:defRPr>
            </a:lvl2pPr>
            <a:lvl3pPr marL="1143000" indent="-228600">
              <a:lnSpc>
                <a:spcPct val="120000"/>
              </a:lnSpc>
              <a:buClr>
                <a:schemeClr val="accent1"/>
              </a:buClr>
              <a:buFont typeface="Wingdings" charset="2"/>
              <a:buChar char="§"/>
              <a:defRPr sz="1600">
                <a:solidFill>
                  <a:schemeClr val="bg1"/>
                </a:solidFill>
              </a:defRPr>
            </a:lvl3pPr>
            <a:lvl4pPr marL="1600200" indent="-228600">
              <a:lnSpc>
                <a:spcPct val="120000"/>
              </a:lnSpc>
              <a:buClr>
                <a:schemeClr val="accent1"/>
              </a:buClr>
              <a:buFont typeface="Wingdings" charset="2"/>
              <a:buChar char="§"/>
              <a:defRPr sz="1400">
                <a:solidFill>
                  <a:schemeClr val="bg1"/>
                </a:solidFill>
              </a:defRPr>
            </a:lvl4pPr>
            <a:lvl5pPr marL="2057400" indent="-228600">
              <a:lnSpc>
                <a:spcPct val="120000"/>
              </a:lnSpc>
              <a:buClr>
                <a:schemeClr val="accent1"/>
              </a:buClr>
              <a:buFont typeface="Wingdings" charset="2"/>
              <a:buChar char="§"/>
              <a:defRPr sz="1400">
                <a:solidFill>
                  <a:schemeClr val="bg1"/>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B22BFB26-5E2B-4A40-9778-8C396ACFEF54}"/>
              </a:ext>
            </a:extLst>
          </p:cNvPr>
          <p:cNvSpPr>
            <a:spLocks noGrp="1"/>
          </p:cNvSpPr>
          <p:nvPr>
            <p:ph idx="52" hasCustomPrompt="1"/>
          </p:nvPr>
        </p:nvSpPr>
        <p:spPr>
          <a:xfrm>
            <a:off x="6369924"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chemeClr val="bg1"/>
                </a:solidFill>
              </a:defRPr>
            </a:lvl1pPr>
            <a:lvl2pPr marL="685800" indent="-228600">
              <a:lnSpc>
                <a:spcPct val="120000"/>
              </a:lnSpc>
              <a:buClr>
                <a:schemeClr val="accent1"/>
              </a:buClr>
              <a:buFont typeface="Wingdings" charset="2"/>
              <a:buChar char="§"/>
              <a:defRPr sz="1800">
                <a:solidFill>
                  <a:schemeClr val="bg1"/>
                </a:solidFill>
              </a:defRPr>
            </a:lvl2pPr>
            <a:lvl3pPr marL="1143000" indent="-228600">
              <a:lnSpc>
                <a:spcPct val="120000"/>
              </a:lnSpc>
              <a:buClr>
                <a:schemeClr val="accent1"/>
              </a:buClr>
              <a:buFont typeface="Wingdings" charset="2"/>
              <a:buChar char="§"/>
              <a:defRPr sz="1600">
                <a:solidFill>
                  <a:schemeClr val="bg1"/>
                </a:solidFill>
              </a:defRPr>
            </a:lvl3pPr>
            <a:lvl4pPr marL="1600200" indent="-228600">
              <a:lnSpc>
                <a:spcPct val="120000"/>
              </a:lnSpc>
              <a:buClr>
                <a:schemeClr val="accent1"/>
              </a:buClr>
              <a:buFont typeface="Wingdings" charset="2"/>
              <a:buChar char="§"/>
              <a:defRPr sz="1400">
                <a:solidFill>
                  <a:schemeClr val="bg1"/>
                </a:solidFill>
              </a:defRPr>
            </a:lvl4pPr>
            <a:lvl5pPr marL="2057400" indent="-228600">
              <a:lnSpc>
                <a:spcPct val="120000"/>
              </a:lnSpc>
              <a:buClr>
                <a:schemeClr val="accent1"/>
              </a:buClr>
              <a:buFont typeface="Wingdings" charset="2"/>
              <a:buChar char="§"/>
              <a:defRPr sz="1400">
                <a:solidFill>
                  <a:schemeClr val="bg1"/>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B228EA02-E3C5-8247-948F-7543FC284CB0}"/>
              </a:ext>
            </a:extLst>
          </p:cNvPr>
          <p:cNvSpPr>
            <a:spLocks noGrp="1"/>
          </p:cNvSpPr>
          <p:nvPr>
            <p:ph type="title" hasCustomPrompt="1"/>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chemeClr val="bg1"/>
                </a:solidFill>
              </a:defRPr>
            </a:lvl1pPr>
          </a:lstStyle>
          <a:p>
            <a:r>
              <a:rPr lang="en-US"/>
              <a:t>Type Slide Title Here</a:t>
            </a:r>
          </a:p>
        </p:txBody>
      </p:sp>
      <p:pic>
        <p:nvPicPr>
          <p:cNvPr id="23" name="Picture 22">
            <a:extLst>
              <a:ext uri="{FF2B5EF4-FFF2-40B4-BE49-F238E27FC236}">
                <a16:creationId xmlns:a16="http://schemas.microsoft.com/office/drawing/2014/main" id="{0C3CDE0D-FA32-2F48-AE72-3F50FB7E02E8}"/>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3241891858"/>
      </p:ext>
    </p:extLst>
  </p:cSld>
  <p:clrMapOvr>
    <a:masterClrMapping/>
  </p:clrMapOvr>
  <p:transition advClick="0">
    <p:fad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Four_Presenters">
    <p:spTree>
      <p:nvGrpSpPr>
        <p:cNvPr id="1" name=""/>
        <p:cNvGrpSpPr/>
        <p:nvPr/>
      </p:nvGrpSpPr>
      <p:grpSpPr>
        <a:xfrm>
          <a:off x="0" y="0"/>
          <a:ext cx="0" cy="0"/>
        </a:xfrm>
      </p:grpSpPr>
      <p:sp>
        <p:nvSpPr>
          <p:cNvPr id="8" name="Picture Placeholder 6"/>
          <p:cNvSpPr>
            <a:spLocks noGrp="1" noChangeAspect="1"/>
          </p:cNvSpPr>
          <p:nvPr>
            <p:ph type="pic" sz="quarter" idx="41" hasCustomPrompt="1"/>
          </p:nvPr>
        </p:nvSpPr>
        <p:spPr>
          <a:xfrm>
            <a:off x="640706" y="1859980"/>
            <a:ext cx="1691742" cy="1691742"/>
          </a:xfrm>
          <a:prstGeom prst="ellipse">
            <a:avLst/>
          </a:prstGeom>
        </p:spPr>
        <p:txBody>
          <a:bodyPr>
            <a:normAutofit/>
          </a:bodyPr>
          <a:lstStyle>
            <a:lvl1pPr marL="0" indent="0">
              <a:buNone/>
              <a:defRPr sz="1100" baseline="0">
                <a:solidFill>
                  <a:schemeClr val="bg1"/>
                </a:solidFill>
              </a:defRPr>
            </a:lvl1pPr>
          </a:lstStyle>
          <a:p>
            <a:r>
              <a:rPr lang="en-US"/>
              <a:t>Insert Attorney Photo here</a:t>
            </a:r>
          </a:p>
        </p:txBody>
      </p:sp>
      <p:sp>
        <p:nvSpPr>
          <p:cNvPr id="11" name="Picture Placeholder 6"/>
          <p:cNvSpPr>
            <a:spLocks noGrp="1" noChangeAspect="1"/>
          </p:cNvSpPr>
          <p:nvPr>
            <p:ph type="pic" sz="quarter" idx="44" hasCustomPrompt="1"/>
          </p:nvPr>
        </p:nvSpPr>
        <p:spPr>
          <a:xfrm>
            <a:off x="3485857" y="1859980"/>
            <a:ext cx="1691742" cy="1691742"/>
          </a:xfrm>
          <a:prstGeom prst="ellipse">
            <a:avLst/>
          </a:prstGeom>
        </p:spPr>
        <p:txBody>
          <a:bodyPr>
            <a:normAutofit/>
          </a:bodyPr>
          <a:lstStyle>
            <a:lvl1pPr marL="0" indent="0">
              <a:buNone/>
              <a:defRPr sz="1100" baseline="0">
                <a:solidFill>
                  <a:schemeClr val="bg1"/>
                </a:solidFill>
              </a:defRPr>
            </a:lvl1pPr>
          </a:lstStyle>
          <a:p>
            <a:r>
              <a:rPr lang="en-US"/>
              <a:t>Insert Attorney Photo here</a:t>
            </a:r>
          </a:p>
        </p:txBody>
      </p:sp>
      <p:sp>
        <p:nvSpPr>
          <p:cNvPr id="14" name="Picture Placeholder 6"/>
          <p:cNvSpPr>
            <a:spLocks noGrp="1" noChangeAspect="1"/>
          </p:cNvSpPr>
          <p:nvPr>
            <p:ph type="pic" sz="quarter" idx="47" hasCustomPrompt="1"/>
          </p:nvPr>
        </p:nvSpPr>
        <p:spPr>
          <a:xfrm>
            <a:off x="6331016" y="1859980"/>
            <a:ext cx="1691742" cy="1691742"/>
          </a:xfrm>
          <a:prstGeom prst="ellipse">
            <a:avLst/>
          </a:prstGeom>
        </p:spPr>
        <p:txBody>
          <a:bodyPr>
            <a:normAutofit/>
          </a:bodyPr>
          <a:lstStyle>
            <a:lvl1pPr marL="0" indent="0">
              <a:buNone/>
              <a:defRPr sz="1100" baseline="0">
                <a:solidFill>
                  <a:schemeClr val="bg1"/>
                </a:solidFill>
              </a:defRPr>
            </a:lvl1pPr>
          </a:lstStyle>
          <a:p>
            <a:r>
              <a:rPr lang="en-US"/>
              <a:t>Insert Attorney Photo here</a:t>
            </a:r>
          </a:p>
        </p:txBody>
      </p:sp>
      <p:sp>
        <p:nvSpPr>
          <p:cNvPr id="17" name="Picture Placeholder 6"/>
          <p:cNvSpPr>
            <a:spLocks noGrp="1" noChangeAspect="1"/>
          </p:cNvSpPr>
          <p:nvPr>
            <p:ph type="pic" sz="quarter" idx="50" hasCustomPrompt="1"/>
          </p:nvPr>
        </p:nvSpPr>
        <p:spPr>
          <a:xfrm>
            <a:off x="9176158" y="1859980"/>
            <a:ext cx="1691742" cy="1691742"/>
          </a:xfrm>
          <a:prstGeom prst="ellipse">
            <a:avLst/>
          </a:prstGeom>
        </p:spPr>
        <p:txBody>
          <a:bodyPr>
            <a:normAutofit/>
          </a:bodyPr>
          <a:lstStyle>
            <a:lvl1pPr marL="0" indent="0">
              <a:buNone/>
              <a:defRPr sz="1100" baseline="0">
                <a:solidFill>
                  <a:schemeClr val="bg1"/>
                </a:solidFill>
              </a:defRPr>
            </a:lvl1pPr>
          </a:lstStyle>
          <a:p>
            <a:r>
              <a:rPr lang="en-US"/>
              <a:t>Insert Attorney Photo here</a:t>
            </a:r>
          </a:p>
        </p:txBody>
      </p:sp>
      <p:sp>
        <p:nvSpPr>
          <p:cNvPr id="20" name="Text Placeholder 14">
            <a:extLst>
              <a:ext uri="{FF2B5EF4-FFF2-40B4-BE49-F238E27FC236}">
                <a16:creationId xmlns:a16="http://schemas.microsoft.com/office/drawing/2014/main" id="{7296524D-EFF9-BB44-B20F-8674B8496243}"/>
              </a:ext>
            </a:extLst>
          </p:cNvPr>
          <p:cNvSpPr>
            <a:spLocks noGrp="1"/>
          </p:cNvSpPr>
          <p:nvPr>
            <p:ph type="body" sz="quarter" idx="42" hasCustomPrompt="1"/>
          </p:nvPr>
        </p:nvSpPr>
        <p:spPr>
          <a:xfrm>
            <a:off x="640706" y="4003367"/>
            <a:ext cx="2430553" cy="363174"/>
          </a:xfrm>
          <a:prstGeom prst="rect">
            <a:avLst/>
          </a:prstGeom>
        </p:spPr>
        <p:txBody>
          <a:bodyPr wrap="square" lIns="0" tIns="0" rIns="0" bIns="0" anchor="ctr" anchorCtr="0">
            <a:noAutofit/>
          </a:bodyPr>
          <a:lstStyle>
            <a:lvl1pPr marL="0" indent="0">
              <a:buNone/>
              <a:defRPr sz="20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21" name="Text Placeholder 14">
            <a:extLst>
              <a:ext uri="{FF2B5EF4-FFF2-40B4-BE49-F238E27FC236}">
                <a16:creationId xmlns:a16="http://schemas.microsoft.com/office/drawing/2014/main" id="{ED098BA8-1028-544A-9CF1-89C4A6255775}"/>
              </a:ext>
            </a:extLst>
          </p:cNvPr>
          <p:cNvSpPr>
            <a:spLocks noGrp="1"/>
          </p:cNvSpPr>
          <p:nvPr>
            <p:ph type="body" sz="quarter" idx="48" hasCustomPrompt="1"/>
          </p:nvPr>
        </p:nvSpPr>
        <p:spPr>
          <a:xfrm>
            <a:off x="640706"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chemeClr val="bg1">
                    <a:lumMod val="7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22" name="Text Placeholder 14">
            <a:extLst>
              <a:ext uri="{FF2B5EF4-FFF2-40B4-BE49-F238E27FC236}">
                <a16:creationId xmlns:a16="http://schemas.microsoft.com/office/drawing/2014/main" id="{153F389B-566E-FC4A-8AF7-25FBC1B58296}"/>
              </a:ext>
            </a:extLst>
          </p:cNvPr>
          <p:cNvSpPr>
            <a:spLocks noGrp="1"/>
          </p:cNvSpPr>
          <p:nvPr>
            <p:ph type="body" sz="quarter" idx="43" hasCustomPrompt="1"/>
          </p:nvPr>
        </p:nvSpPr>
        <p:spPr>
          <a:xfrm>
            <a:off x="640706"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23" name="Text Placeholder 14">
            <a:extLst>
              <a:ext uri="{FF2B5EF4-FFF2-40B4-BE49-F238E27FC236}">
                <a16:creationId xmlns:a16="http://schemas.microsoft.com/office/drawing/2014/main" id="{BFDBCC11-C343-DF46-BDCB-8D27F6F4A38D}"/>
              </a:ext>
            </a:extLst>
          </p:cNvPr>
          <p:cNvSpPr>
            <a:spLocks noGrp="1"/>
          </p:cNvSpPr>
          <p:nvPr>
            <p:ph type="body" sz="quarter" idx="51" hasCustomPrompt="1"/>
          </p:nvPr>
        </p:nvSpPr>
        <p:spPr>
          <a:xfrm>
            <a:off x="3485857" y="4003367"/>
            <a:ext cx="2430553" cy="363174"/>
          </a:xfrm>
          <a:prstGeom prst="rect">
            <a:avLst/>
          </a:prstGeom>
        </p:spPr>
        <p:txBody>
          <a:bodyPr wrap="square" lIns="0" tIns="0" rIns="0" bIns="0" anchor="ctr" anchorCtr="0">
            <a:noAutofit/>
          </a:bodyPr>
          <a:lstStyle>
            <a:lvl1pPr marL="0" indent="0">
              <a:buNone/>
              <a:defRPr sz="20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24" name="Text Placeholder 14">
            <a:extLst>
              <a:ext uri="{FF2B5EF4-FFF2-40B4-BE49-F238E27FC236}">
                <a16:creationId xmlns:a16="http://schemas.microsoft.com/office/drawing/2014/main" id="{4EAA0BAD-2A93-6C46-B733-2ECF1D55E506}"/>
              </a:ext>
            </a:extLst>
          </p:cNvPr>
          <p:cNvSpPr>
            <a:spLocks noGrp="1"/>
          </p:cNvSpPr>
          <p:nvPr>
            <p:ph type="body" sz="quarter" idx="52" hasCustomPrompt="1"/>
          </p:nvPr>
        </p:nvSpPr>
        <p:spPr>
          <a:xfrm>
            <a:off x="3485857"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chemeClr val="bg1">
                    <a:lumMod val="7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26" name="Text Placeholder 14">
            <a:extLst>
              <a:ext uri="{FF2B5EF4-FFF2-40B4-BE49-F238E27FC236}">
                <a16:creationId xmlns:a16="http://schemas.microsoft.com/office/drawing/2014/main" id="{437622EA-E314-0B41-80D9-52EF44910AE2}"/>
              </a:ext>
            </a:extLst>
          </p:cNvPr>
          <p:cNvSpPr>
            <a:spLocks noGrp="1"/>
          </p:cNvSpPr>
          <p:nvPr>
            <p:ph type="body" sz="quarter" idx="53" hasCustomPrompt="1"/>
          </p:nvPr>
        </p:nvSpPr>
        <p:spPr>
          <a:xfrm>
            <a:off x="3485857"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27" name="Text Placeholder 14">
            <a:extLst>
              <a:ext uri="{FF2B5EF4-FFF2-40B4-BE49-F238E27FC236}">
                <a16:creationId xmlns:a16="http://schemas.microsoft.com/office/drawing/2014/main" id="{EB3808DD-A47C-AC4E-A8FE-5F865848BD31}"/>
              </a:ext>
            </a:extLst>
          </p:cNvPr>
          <p:cNvSpPr>
            <a:spLocks noGrp="1"/>
          </p:cNvSpPr>
          <p:nvPr>
            <p:ph type="body" sz="quarter" idx="54" hasCustomPrompt="1"/>
          </p:nvPr>
        </p:nvSpPr>
        <p:spPr>
          <a:xfrm>
            <a:off x="6331008" y="4003367"/>
            <a:ext cx="2430553" cy="363174"/>
          </a:xfrm>
          <a:prstGeom prst="rect">
            <a:avLst/>
          </a:prstGeom>
        </p:spPr>
        <p:txBody>
          <a:bodyPr wrap="square" lIns="0" tIns="0" rIns="0" bIns="0" anchor="ctr" anchorCtr="0">
            <a:noAutofit/>
          </a:bodyPr>
          <a:lstStyle>
            <a:lvl1pPr marL="0" indent="0">
              <a:buNone/>
              <a:defRPr sz="20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28" name="Text Placeholder 14">
            <a:extLst>
              <a:ext uri="{FF2B5EF4-FFF2-40B4-BE49-F238E27FC236}">
                <a16:creationId xmlns:a16="http://schemas.microsoft.com/office/drawing/2014/main" id="{116A9970-B519-5D47-8D18-2752A1202F0A}"/>
              </a:ext>
            </a:extLst>
          </p:cNvPr>
          <p:cNvSpPr>
            <a:spLocks noGrp="1"/>
          </p:cNvSpPr>
          <p:nvPr>
            <p:ph type="body" sz="quarter" idx="55" hasCustomPrompt="1"/>
          </p:nvPr>
        </p:nvSpPr>
        <p:spPr>
          <a:xfrm>
            <a:off x="6331008"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chemeClr val="bg1">
                    <a:lumMod val="7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29" name="Text Placeholder 14">
            <a:extLst>
              <a:ext uri="{FF2B5EF4-FFF2-40B4-BE49-F238E27FC236}">
                <a16:creationId xmlns:a16="http://schemas.microsoft.com/office/drawing/2014/main" id="{420D7971-7E12-9546-AB78-9BDB9E4F3FA2}"/>
              </a:ext>
            </a:extLst>
          </p:cNvPr>
          <p:cNvSpPr>
            <a:spLocks noGrp="1"/>
          </p:cNvSpPr>
          <p:nvPr>
            <p:ph type="body" sz="quarter" idx="56" hasCustomPrompt="1"/>
          </p:nvPr>
        </p:nvSpPr>
        <p:spPr>
          <a:xfrm>
            <a:off x="6331008"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30" name="Text Placeholder 14">
            <a:extLst>
              <a:ext uri="{FF2B5EF4-FFF2-40B4-BE49-F238E27FC236}">
                <a16:creationId xmlns:a16="http://schemas.microsoft.com/office/drawing/2014/main" id="{C3A86E48-FCE7-7F4B-B251-0AE94614989C}"/>
              </a:ext>
            </a:extLst>
          </p:cNvPr>
          <p:cNvSpPr>
            <a:spLocks noGrp="1"/>
          </p:cNvSpPr>
          <p:nvPr>
            <p:ph type="body" sz="quarter" idx="57" hasCustomPrompt="1"/>
          </p:nvPr>
        </p:nvSpPr>
        <p:spPr>
          <a:xfrm>
            <a:off x="9176158" y="4003367"/>
            <a:ext cx="2430553" cy="363174"/>
          </a:xfrm>
          <a:prstGeom prst="rect">
            <a:avLst/>
          </a:prstGeom>
        </p:spPr>
        <p:txBody>
          <a:bodyPr wrap="square" lIns="0" tIns="0" rIns="0" bIns="0" anchor="ctr" anchorCtr="0">
            <a:noAutofit/>
          </a:bodyPr>
          <a:lstStyle>
            <a:lvl1pPr marL="0" indent="0">
              <a:buNone/>
              <a:defRPr sz="20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31" name="Text Placeholder 14">
            <a:extLst>
              <a:ext uri="{FF2B5EF4-FFF2-40B4-BE49-F238E27FC236}">
                <a16:creationId xmlns:a16="http://schemas.microsoft.com/office/drawing/2014/main" id="{94725F97-FCC9-8843-B88E-0283C8148125}"/>
              </a:ext>
            </a:extLst>
          </p:cNvPr>
          <p:cNvSpPr>
            <a:spLocks noGrp="1"/>
          </p:cNvSpPr>
          <p:nvPr>
            <p:ph type="body" sz="quarter" idx="58" hasCustomPrompt="1"/>
          </p:nvPr>
        </p:nvSpPr>
        <p:spPr>
          <a:xfrm>
            <a:off x="9176158"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chemeClr val="bg1">
                    <a:lumMod val="7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32" name="Text Placeholder 14">
            <a:extLst>
              <a:ext uri="{FF2B5EF4-FFF2-40B4-BE49-F238E27FC236}">
                <a16:creationId xmlns:a16="http://schemas.microsoft.com/office/drawing/2014/main" id="{D66EA69F-ABE5-F040-84E9-BC7DF7A24395}"/>
              </a:ext>
            </a:extLst>
          </p:cNvPr>
          <p:cNvSpPr>
            <a:spLocks noGrp="1"/>
          </p:cNvSpPr>
          <p:nvPr>
            <p:ph type="body" sz="quarter" idx="59" hasCustomPrompt="1"/>
          </p:nvPr>
        </p:nvSpPr>
        <p:spPr>
          <a:xfrm>
            <a:off x="9176158"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9" name="Title Placeholder 1">
            <a:extLst>
              <a:ext uri="{FF2B5EF4-FFF2-40B4-BE49-F238E27FC236}">
                <a16:creationId xmlns:a16="http://schemas.microsoft.com/office/drawing/2014/main" id="{0131BCC0-2E7F-AA47-BCB8-F572871E7FA7}"/>
              </a:ext>
            </a:extLst>
          </p:cNvPr>
          <p:cNvSpPr>
            <a:spLocks noGrp="1"/>
          </p:cNvSpPr>
          <p:nvPr>
            <p:ph type="title" hasCustomPrompt="1"/>
          </p:nvPr>
        </p:nvSpPr>
        <p:spPr>
          <a:xfrm>
            <a:off x="640709" y="653143"/>
            <a:ext cx="6754004" cy="709370"/>
          </a:xfrm>
          <a:prstGeom prst="rect">
            <a:avLst/>
          </a:prstGeom>
          <a:noFill/>
        </p:spPr>
        <p:txBody>
          <a:bodyPr vert="horz" lIns="0" tIns="0" rIns="0" bIns="0" rtlCol="0" anchor="ctr" anchorCtr="0">
            <a:noAutofit/>
          </a:bodyPr>
          <a:lstStyle>
            <a:lvl1pPr>
              <a:lnSpc>
                <a:spcPct val="100000"/>
              </a:lnSpc>
              <a:defRPr sz="3600" b="1" baseline="0">
                <a:solidFill>
                  <a:schemeClr val="bg1"/>
                </a:solidFill>
              </a:defRPr>
            </a:lvl1pPr>
          </a:lstStyle>
          <a:p>
            <a:r>
              <a:rPr lang="en-US"/>
              <a:t>Type Slide Title Here</a:t>
            </a:r>
          </a:p>
        </p:txBody>
      </p:sp>
      <p:pic>
        <p:nvPicPr>
          <p:cNvPr id="37" name="Picture 36">
            <a:extLst>
              <a:ext uri="{FF2B5EF4-FFF2-40B4-BE49-F238E27FC236}">
                <a16:creationId xmlns:a16="http://schemas.microsoft.com/office/drawing/2014/main" id="{6D6BB626-3AED-E740-BCB8-32A65BFB4519}"/>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922691661"/>
      </p:ext>
    </p:extLst>
  </p:cSld>
  <p:clrMapOvr>
    <a:masterClrMapping/>
  </p:clrMapOvr>
  <p:transition advClick="0">
    <p:fad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OneThird_TwoThird_columns">
    <p:spTree>
      <p:nvGrpSpPr>
        <p:cNvPr id="1" name=""/>
        <p:cNvGrpSpPr/>
        <p:nvPr/>
      </p:nvGrpSpPr>
      <p:grpSpPr>
        <a:xfrm>
          <a:off x="0" y="0"/>
          <a:ext cx="0" cy="0"/>
        </a:xfrm>
      </p:grpSpPr>
      <p:sp>
        <p:nvSpPr>
          <p:cNvPr id="10" name="Title Placeholder 1">
            <a:extLst>
              <a:ext uri="{FF2B5EF4-FFF2-40B4-BE49-F238E27FC236}">
                <a16:creationId xmlns:a16="http://schemas.microsoft.com/office/drawing/2014/main" id="{37520E68-3605-8042-AEE3-8D8D3A8EA51B}"/>
              </a:ext>
            </a:extLst>
          </p:cNvPr>
          <p:cNvSpPr>
            <a:spLocks noGrp="1"/>
          </p:cNvSpPr>
          <p:nvPr>
            <p:ph type="title" hasCustomPrompt="1"/>
          </p:nvPr>
        </p:nvSpPr>
        <p:spPr>
          <a:xfrm>
            <a:off x="596899" y="653143"/>
            <a:ext cx="3279775" cy="1149532"/>
          </a:xfrm>
          <a:prstGeom prst="rect">
            <a:avLst/>
          </a:prstGeom>
        </p:spPr>
        <p:txBody>
          <a:bodyPr vert="horz" lIns="0" tIns="0" rIns="0" bIns="0" rtlCol="0" anchor="t" anchorCtr="0">
            <a:noAutofit/>
          </a:bodyPr>
          <a:lstStyle>
            <a:lvl1pPr>
              <a:lnSpc>
                <a:spcPct val="100000"/>
              </a:lnSpc>
              <a:defRPr sz="3600" b="1" baseline="0">
                <a:solidFill>
                  <a:schemeClr val="bg1"/>
                </a:solidFill>
              </a:defRPr>
            </a:lvl1pPr>
          </a:lstStyle>
          <a:p>
            <a:r>
              <a:rPr lang="en-US"/>
              <a:t>Type Slide Title Here</a:t>
            </a:r>
          </a:p>
        </p:txBody>
      </p:sp>
      <p:sp>
        <p:nvSpPr>
          <p:cNvPr id="4" name="Content Placeholder 3">
            <a:extLst>
              <a:ext uri="{FF2B5EF4-FFF2-40B4-BE49-F238E27FC236}">
                <a16:creationId xmlns:a16="http://schemas.microsoft.com/office/drawing/2014/main" id="{C65BA797-6F61-6C47-A5A1-C198C1D42CF9}"/>
              </a:ext>
            </a:extLst>
          </p:cNvPr>
          <p:cNvSpPr>
            <a:spLocks noGrp="1"/>
          </p:cNvSpPr>
          <p:nvPr>
            <p:ph sz="quarter" idx="21" hasCustomPrompt="1"/>
          </p:nvPr>
        </p:nvSpPr>
        <p:spPr>
          <a:xfrm>
            <a:off x="596900" y="2443698"/>
            <a:ext cx="3279775" cy="1787380"/>
          </a:xfrm>
          <a:prstGeom prst="rect">
            <a:avLst/>
          </a:prstGeom>
        </p:spPr>
        <p:txBody>
          <a:bodyPr lIns="0" tIns="0" rIns="0" bIns="0"/>
          <a:lstStyle>
            <a:lvl1pPr marL="0" indent="0">
              <a:lnSpc>
                <a:spcPct val="120000"/>
              </a:lnSpc>
              <a:buNone/>
              <a:defRPr sz="2400">
                <a:solidFill>
                  <a:schemeClr val="bg1">
                    <a:lumMod val="75000"/>
                  </a:schemeClr>
                </a:solidFill>
              </a:defRPr>
            </a:lvl1pPr>
          </a:lstStyle>
          <a:p>
            <a:pPr lvl="0"/>
            <a:r>
              <a:rPr lang="en-US"/>
              <a:t>Insert subtitle here, it can go to two or three lines</a:t>
            </a:r>
          </a:p>
        </p:txBody>
      </p:sp>
      <p:sp>
        <p:nvSpPr>
          <p:cNvPr id="9" name="Content Placeholder 2">
            <a:extLst>
              <a:ext uri="{FF2B5EF4-FFF2-40B4-BE49-F238E27FC236}">
                <a16:creationId xmlns:a16="http://schemas.microsoft.com/office/drawing/2014/main" id="{F7144F7F-0762-AC44-99EE-05FB30D68AC0}"/>
              </a:ext>
            </a:extLst>
          </p:cNvPr>
          <p:cNvSpPr>
            <a:spLocks noGrp="1"/>
          </p:cNvSpPr>
          <p:nvPr>
            <p:ph idx="23" hasCustomPrompt="1"/>
          </p:nvPr>
        </p:nvSpPr>
        <p:spPr>
          <a:xfrm>
            <a:off x="4643960" y="2443697"/>
            <a:ext cx="6992983" cy="3437339"/>
          </a:xfrm>
          <a:prstGeom prst="rect">
            <a:avLst/>
          </a:prstGeom>
        </p:spPr>
        <p:txBody>
          <a:bodyPr lIns="0" tIns="0" rIns="0" bIns="0"/>
          <a:lstStyle>
            <a:lvl1pPr marL="0" indent="0">
              <a:lnSpc>
                <a:spcPct val="120000"/>
              </a:lnSpc>
              <a:buClr>
                <a:schemeClr val="accent1"/>
              </a:buClr>
              <a:buFont typeface="Wingdings" charset="2"/>
              <a:buNone/>
              <a:defRPr sz="2400">
                <a:solidFill>
                  <a:schemeClr val="bg1"/>
                </a:solidFill>
              </a:defRPr>
            </a:lvl1pPr>
            <a:lvl2pPr marL="685800" indent="-228600">
              <a:lnSpc>
                <a:spcPct val="120000"/>
              </a:lnSpc>
              <a:buClr>
                <a:schemeClr val="accent1"/>
              </a:buClr>
              <a:buFont typeface="Wingdings" charset="2"/>
              <a:buChar char="§"/>
              <a:defRPr sz="2000">
                <a:solidFill>
                  <a:schemeClr val="bg1"/>
                </a:solidFill>
              </a:defRPr>
            </a:lvl2pPr>
            <a:lvl3pPr marL="1143000" indent="-228600">
              <a:lnSpc>
                <a:spcPct val="120000"/>
              </a:lnSpc>
              <a:buClr>
                <a:schemeClr val="accent1"/>
              </a:buClr>
              <a:buFont typeface="Wingdings" charset="2"/>
              <a:buChar char="§"/>
              <a:defRPr sz="1800">
                <a:solidFill>
                  <a:schemeClr val="bg1"/>
                </a:solidFill>
              </a:defRPr>
            </a:lvl3pPr>
            <a:lvl4pPr marL="1600200" indent="-228600">
              <a:lnSpc>
                <a:spcPct val="120000"/>
              </a:lnSpc>
              <a:buClr>
                <a:schemeClr val="accent1"/>
              </a:buClr>
              <a:buFont typeface="Wingdings" charset="2"/>
              <a:buChar char="§"/>
              <a:defRPr sz="1600">
                <a:solidFill>
                  <a:schemeClr val="bg1"/>
                </a:solidFill>
              </a:defRPr>
            </a:lvl4pPr>
            <a:lvl5pPr marL="2057400" indent="-228600">
              <a:lnSpc>
                <a:spcPct val="120000"/>
              </a:lnSpc>
              <a:buClr>
                <a:schemeClr val="accent1"/>
              </a:buClr>
              <a:buFont typeface="Wingdings" charset="2"/>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Bildplatzhalter 2">
            <a:extLst>
              <a:ext uri="{FF2B5EF4-FFF2-40B4-BE49-F238E27FC236}">
                <a16:creationId xmlns:a16="http://schemas.microsoft.com/office/drawing/2014/main" id="{F7B2F1FC-41AB-374E-87CD-82A25A8A8345}"/>
              </a:ext>
            </a:extLst>
          </p:cNvPr>
          <p:cNvSpPr>
            <a:spLocks noGrp="1"/>
          </p:cNvSpPr>
          <p:nvPr>
            <p:ph type="pic" sz="quarter" idx="14" hasCustomPrompt="1"/>
          </p:nvPr>
        </p:nvSpPr>
        <p:spPr>
          <a:xfrm>
            <a:off x="4643960" y="653143"/>
            <a:ext cx="6992984" cy="1560668"/>
          </a:xfrm>
          <a:prstGeom prst="rect">
            <a:avLst/>
          </a:prstGeom>
        </p:spPr>
        <p:txBody>
          <a:bodyPr/>
          <a:lstStyle>
            <a:lvl1pPr>
              <a:defRPr>
                <a:solidFill>
                  <a:schemeClr val="bg1"/>
                </a:solidFill>
              </a:defRPr>
            </a:lvl1pPr>
          </a:lstStyle>
          <a:p>
            <a:r>
              <a:rPr lang="en-US"/>
              <a:t>Insert a picture (optional)</a:t>
            </a:r>
          </a:p>
        </p:txBody>
      </p:sp>
    </p:spTree>
    <p:extLst>
      <p:ext uri="{BB962C8B-B14F-4D97-AF65-F5344CB8AC3E}">
        <p14:creationId xmlns:p14="http://schemas.microsoft.com/office/powerpoint/2010/main" val="3591140776"/>
      </p:ext>
    </p:extLst>
  </p:cSld>
  <p:clrMapOvr>
    <a:masterClrMapping/>
  </p:clrMapOvr>
  <p:transition advClick="0">
    <p:fad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_Presenter_Bio">
    <p:spTree>
      <p:nvGrpSpPr>
        <p:cNvPr id="1" name=""/>
        <p:cNvGrpSpPr/>
        <p:nvPr/>
      </p:nvGrpSpPr>
      <p:grpSpPr>
        <a:xfrm>
          <a:off x="0" y="0"/>
          <a:ext cx="0" cy="0"/>
        </a:xfrm>
      </p:grpSpPr>
      <p:sp>
        <p:nvSpPr>
          <p:cNvPr id="17" name="Text Placeholder 19"/>
          <p:cNvSpPr>
            <a:spLocks noGrp="1"/>
          </p:cNvSpPr>
          <p:nvPr>
            <p:ph type="body" sz="quarter" idx="36" hasCustomPrompt="1"/>
          </p:nvPr>
        </p:nvSpPr>
        <p:spPr>
          <a:xfrm>
            <a:off x="3786555" y="1770689"/>
            <a:ext cx="7775182" cy="3779325"/>
          </a:xfrm>
          <a:prstGeom prst="rect">
            <a:avLst/>
          </a:prstGeom>
        </p:spPr>
        <p:txBody>
          <a:bodyPr lIns="0" tIns="0" rIns="0" bIns="0" numCol="1" spcCol="274320">
            <a:noAutofit/>
          </a:bodyPr>
          <a:lstStyle>
            <a:lvl1pPr marL="0" marR="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lang="en-US" sz="2000" b="0" i="0" baseline="0">
                <a:solidFill>
                  <a:schemeClr val="bg1"/>
                </a:solidFill>
                <a:effectLst/>
              </a:defRPr>
            </a:lvl1pPr>
            <a:lvl2pPr>
              <a:defRPr sz="1100"/>
            </a:lvl2pPr>
            <a:lvl3pPr>
              <a:defRPr sz="1100"/>
            </a:lvl3pPr>
            <a:lvl4pPr>
              <a:defRPr sz="1100"/>
            </a:lvl4pPr>
            <a:lvl5pPr>
              <a:defRPr sz="1100"/>
            </a:lvl5pPr>
          </a:lstStyle>
          <a:p>
            <a:pPr marL="0" marR="0" lvl="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a:pPr>
            <a:r>
              <a:rPr lang="en-US"/>
              <a:t>Limit to 3 bullets or a short paragraph.</a:t>
            </a:r>
          </a:p>
        </p:txBody>
      </p:sp>
      <p:sp>
        <p:nvSpPr>
          <p:cNvPr id="18" name="Picture Placeholder 6"/>
          <p:cNvSpPr>
            <a:spLocks noGrp="1" noChangeAspect="1"/>
          </p:cNvSpPr>
          <p:nvPr>
            <p:ph type="pic" sz="quarter" idx="41" hasCustomPrompt="1"/>
          </p:nvPr>
        </p:nvSpPr>
        <p:spPr>
          <a:xfrm>
            <a:off x="640708" y="1770689"/>
            <a:ext cx="1652356" cy="1645920"/>
          </a:xfrm>
          <a:prstGeom prst="ellipse">
            <a:avLst/>
          </a:prstGeom>
        </p:spPr>
        <p:txBody>
          <a:bodyPr>
            <a:normAutofit/>
          </a:bodyPr>
          <a:lstStyle>
            <a:lvl1pPr marL="0" indent="0">
              <a:buNone/>
              <a:defRPr sz="1100" baseline="0">
                <a:solidFill>
                  <a:schemeClr val="bg1"/>
                </a:solidFill>
              </a:defRPr>
            </a:lvl1pPr>
          </a:lstStyle>
          <a:p>
            <a:r>
              <a:rPr lang="en-US"/>
              <a:t>Insert Attorney Photo here</a:t>
            </a:r>
          </a:p>
        </p:txBody>
      </p:sp>
      <p:sp>
        <p:nvSpPr>
          <p:cNvPr id="19" name="Text Placeholder 14"/>
          <p:cNvSpPr>
            <a:spLocks noGrp="1"/>
          </p:cNvSpPr>
          <p:nvPr>
            <p:ph type="body" sz="quarter" idx="42" hasCustomPrompt="1"/>
          </p:nvPr>
        </p:nvSpPr>
        <p:spPr>
          <a:xfrm>
            <a:off x="640708" y="3715062"/>
            <a:ext cx="2616298" cy="363174"/>
          </a:xfrm>
          <a:prstGeom prst="rect">
            <a:avLst/>
          </a:prstGeom>
        </p:spPr>
        <p:txBody>
          <a:bodyPr wrap="square" lIns="0" tIns="0" rIns="0" bIns="0" anchor="ctr" anchorCtr="0">
            <a:noAutofit/>
          </a:bodyPr>
          <a:lstStyle>
            <a:lvl1pPr marL="0" indent="0">
              <a:buNone/>
              <a:defRPr sz="24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20" name="Text Placeholder 14"/>
          <p:cNvSpPr>
            <a:spLocks noGrp="1"/>
          </p:cNvSpPr>
          <p:nvPr>
            <p:ph type="body" sz="quarter" idx="43" hasCustomPrompt="1"/>
          </p:nvPr>
        </p:nvSpPr>
        <p:spPr>
          <a:xfrm>
            <a:off x="640708" y="4805170"/>
            <a:ext cx="2616298" cy="744844"/>
          </a:xfrm>
          <a:prstGeom prst="rect">
            <a:avLst/>
          </a:prstGeom>
        </p:spPr>
        <p:txBody>
          <a:bodyPr wrap="square" lIns="0" tIns="0" rIns="0" bIns="0">
            <a:noAutofit/>
          </a:bodyPr>
          <a:lstStyle>
            <a:lvl1pPr marL="0" indent="0">
              <a:lnSpc>
                <a:spcPct val="150000"/>
              </a:lnSpc>
              <a:spcBef>
                <a:spcPct val="0"/>
              </a:spcBef>
              <a:buNone/>
              <a:defRPr sz="14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7" name="Text Placeholder 14">
            <a:extLst>
              <a:ext uri="{FF2B5EF4-FFF2-40B4-BE49-F238E27FC236}">
                <a16:creationId xmlns:a16="http://schemas.microsoft.com/office/drawing/2014/main" id="{0AD78E01-637E-BF42-9301-775487AF3252}"/>
              </a:ext>
            </a:extLst>
          </p:cNvPr>
          <p:cNvSpPr>
            <a:spLocks noGrp="1"/>
          </p:cNvSpPr>
          <p:nvPr>
            <p:ph type="body" sz="quarter" idx="44" hasCustomPrompt="1"/>
          </p:nvPr>
        </p:nvSpPr>
        <p:spPr>
          <a:xfrm>
            <a:off x="640708" y="4143543"/>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chemeClr val="bg1">
                    <a:lumMod val="7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8" name="Title Placeholder 1">
            <a:extLst>
              <a:ext uri="{FF2B5EF4-FFF2-40B4-BE49-F238E27FC236}">
                <a16:creationId xmlns:a16="http://schemas.microsoft.com/office/drawing/2014/main" id="{5B35DED1-9912-DD49-BEDD-3C75A3FA2498}"/>
              </a:ext>
            </a:extLst>
          </p:cNvPr>
          <p:cNvSpPr>
            <a:spLocks noGrp="1"/>
          </p:cNvSpPr>
          <p:nvPr>
            <p:ph type="title" hasCustomPrompt="1"/>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chemeClr val="bg1"/>
                </a:solidFill>
              </a:defRPr>
            </a:lvl1pPr>
          </a:lstStyle>
          <a:p>
            <a:r>
              <a:rPr lang="en-US"/>
              <a:t>Type Slide Title Here</a:t>
            </a:r>
          </a:p>
        </p:txBody>
      </p:sp>
      <p:pic>
        <p:nvPicPr>
          <p:cNvPr id="25" name="Picture 24">
            <a:extLst>
              <a:ext uri="{FF2B5EF4-FFF2-40B4-BE49-F238E27FC236}">
                <a16:creationId xmlns:a16="http://schemas.microsoft.com/office/drawing/2014/main" id="{023206F8-941B-4C4D-83A2-7104212DFB8D}"/>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1441697897"/>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500"/>
                                        <p:tgtEl>
                                          <p:spTgt spid="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fade">
                                      <p:cBhvr>
                                        <p:cTn id="2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Custom Layout">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4D7D715B-204A-B643-BCFD-C36299876A1F}"/>
              </a:ext>
            </a:extLst>
          </p:cNvPr>
          <p:cNvSpPr>
            <a:spLocks noGrp="1"/>
          </p:cNvSpPr>
          <p:nvPr>
            <p:ph idx="20" hasCustomPrompt="1"/>
          </p:nvPr>
        </p:nvSpPr>
        <p:spPr>
          <a:xfrm>
            <a:off x="640709" y="1669774"/>
            <a:ext cx="10966002" cy="4276714"/>
          </a:xfrm>
          <a:prstGeom prst="rect">
            <a:avLst/>
          </a:prstGeom>
        </p:spPr>
        <p:txBody>
          <a:bodyPr lIns="0" tIns="0" rIns="0" bIns="0"/>
          <a:lstStyle>
            <a:lvl1pPr marL="0" indent="0">
              <a:lnSpc>
                <a:spcPct val="150000"/>
              </a:lnSpc>
              <a:buClr>
                <a:schemeClr val="accent1"/>
              </a:buClr>
              <a:buFont typeface="Wingdings" charset="2"/>
              <a:buNone/>
              <a:defRPr sz="2400">
                <a:solidFill>
                  <a:schemeClr val="bg1"/>
                </a:solidFill>
              </a:defRPr>
            </a:lvl1pPr>
            <a:lvl2pPr marL="685800" indent="-228600">
              <a:buClr>
                <a:schemeClr val="accent1"/>
              </a:buClr>
              <a:buFont typeface="Wingdings" charset="2"/>
              <a:buChar char="§"/>
              <a:defRPr>
                <a:solidFill>
                  <a:srgbClr val="393939"/>
                </a:solidFill>
              </a:defRPr>
            </a:lvl2pPr>
            <a:lvl3pPr marL="1143000" indent="-228600">
              <a:buClr>
                <a:schemeClr val="accent1"/>
              </a:buClr>
              <a:buFont typeface="Wingdings" charset="2"/>
              <a:buChar char="§"/>
              <a:defRPr>
                <a:solidFill>
                  <a:srgbClr val="393939"/>
                </a:solidFill>
              </a:defRPr>
            </a:lvl3pPr>
            <a:lvl4pPr marL="1600200" indent="-228600">
              <a:buClr>
                <a:schemeClr val="accent1"/>
              </a:buClr>
              <a:buFont typeface="Wingdings" charset="2"/>
              <a:buChar char="§"/>
              <a:defRPr>
                <a:solidFill>
                  <a:srgbClr val="393939"/>
                </a:solidFill>
              </a:defRPr>
            </a:lvl4pPr>
            <a:lvl5pPr marL="2057400" indent="-228600">
              <a:buClr>
                <a:schemeClr val="accent1"/>
              </a:buClr>
              <a:buFont typeface="Wingdings" charset="2"/>
              <a:buChar char="§"/>
              <a:defRPr>
                <a:solidFill>
                  <a:srgbClr val="393939"/>
                </a:solidFill>
              </a:defRPr>
            </a:lvl5pPr>
          </a:lstStyle>
          <a:p>
            <a:pPr lvl="0"/>
            <a:r>
              <a:rPr lang="en-US"/>
              <a:t>Full width text can go here. At vero eos et accusam et justo fosduo dolores wetoma jam rebum. Stet clita kuasd gubergren, nosotra dras seansa takimata sanctus est Lorem ipsum dolor sit amet. Lorem eso ipsum dolor sit amet, deruas consetetur sadipscing idas brotas geras elitromas. Sed diam nie nonumy eirmod tempor invidunt ut labore etos dolore magna aliquyam erat desando greadon. Lorem eso ipsum dolor sit amet, deruas consetetur sadipscing idas brotas geras elitromas. </a:t>
            </a:r>
          </a:p>
        </p:txBody>
      </p:sp>
      <p:sp>
        <p:nvSpPr>
          <p:cNvPr id="4" name="Title Placeholder 1">
            <a:extLst>
              <a:ext uri="{FF2B5EF4-FFF2-40B4-BE49-F238E27FC236}">
                <a16:creationId xmlns:a16="http://schemas.microsoft.com/office/drawing/2014/main" id="{F3307EAC-B344-A949-A79D-ECD2E053ADE0}"/>
              </a:ext>
            </a:extLst>
          </p:cNvPr>
          <p:cNvSpPr>
            <a:spLocks noGrp="1"/>
          </p:cNvSpPr>
          <p:nvPr>
            <p:ph type="title" hasCustomPrompt="1"/>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chemeClr val="bg1"/>
                </a:solidFill>
              </a:defRPr>
            </a:lvl1pPr>
          </a:lstStyle>
          <a:p>
            <a:r>
              <a:rPr lang="en-US"/>
              <a:t>Type Slide Title Here</a:t>
            </a:r>
          </a:p>
        </p:txBody>
      </p:sp>
      <p:pic>
        <p:nvPicPr>
          <p:cNvPr id="8" name="Picture 7">
            <a:extLst>
              <a:ext uri="{FF2B5EF4-FFF2-40B4-BE49-F238E27FC236}">
                <a16:creationId xmlns:a16="http://schemas.microsoft.com/office/drawing/2014/main" id="{97E0DFCF-1BB6-3141-936D-62BBD272C2B3}"/>
              </a:ext>
            </a:extLst>
          </p:cNvPr>
          <p:cNvPicPr>
            <a:picLocks noChangeAspect="1"/>
          </p:cNvPicPr>
          <p:nvPr/>
        </p:nvPicPr>
        <p:blipFill>
          <a:blip r:embed="rId1"/>
          <a:srcRect l="10374" t="711" r="13102" b="40453"/>
          <a:stretch>
            <a:fillRect/>
          </a:stretch>
        </p:blipFill>
        <p:spPr>
          <a:xfrm>
            <a:off x="7565457" y="98763"/>
            <a:ext cx="4539298" cy="1085144"/>
          </a:xfrm>
          <a:prstGeom prst="rect">
            <a:avLst/>
          </a:prstGeom>
        </p:spPr>
      </p:pic>
    </p:spTree>
    <p:extLst>
      <p:ext uri="{BB962C8B-B14F-4D97-AF65-F5344CB8AC3E}">
        <p14:creationId xmlns:p14="http://schemas.microsoft.com/office/powerpoint/2010/main" val="3262503100"/>
      </p:ext>
    </p:extLst>
  </p:cSld>
  <p:clrMapOvr>
    <a:masterClrMapping/>
  </p:clrMapOvr>
  <p:transition advClick="0">
    <p:fade/>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Rectangle 1">
            <a:extLst>
              <a:ext uri="{FF2B5EF4-FFF2-40B4-BE49-F238E27FC236}">
                <a16:creationId xmlns:a16="http://schemas.microsoft.com/office/drawing/2014/main" id="{B9D2002F-67E3-6A40-810A-8FABA0FBDD0B}"/>
              </a:ext>
            </a:extLst>
          </p:cNvPr>
          <p:cNvSpPr/>
          <p:nvPr/>
        </p:nvSpPr>
        <p:spPr>
          <a:xfrm>
            <a:off x="0" y="0"/>
            <a:ext cx="12192000" cy="6858000"/>
          </a:xfrm>
          <a:prstGeom prst="rect">
            <a:avLst/>
          </a:prstGeom>
          <a:solidFill>
            <a:srgbClr val="1E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B1AE745-E5EF-BD4E-883D-43C61215F3E9}"/>
              </a:ext>
            </a:extLst>
          </p:cNvPr>
          <p:cNvSpPr txBox="1"/>
          <p:nvPr/>
        </p:nvSpPr>
        <p:spPr>
          <a:xfrm>
            <a:off x="640708" y="6312763"/>
            <a:ext cx="5488872" cy="169277"/>
          </a:xfrm>
          <a:prstGeom prst="rect">
            <a:avLst/>
          </a:prstGeom>
          <a:noFill/>
        </p:spPr>
        <p:txBody>
          <a:bodyPr wrap="square" lIns="0" tIns="0" rIns="0" bIns="0" rtlCol="0">
            <a:spAutoFit/>
          </a:bodyPr>
          <a:lstStyle/>
          <a:p>
            <a:r>
              <a:rPr lang="en-US" sz="1100" b="1" spc="0" baseline="0">
                <a:ln>
                  <a:noFill/>
                </a:ln>
                <a:solidFill>
                  <a:schemeClr val="bg1"/>
                </a:solidFill>
                <a:latin typeface="Arial"/>
                <a:ea typeface="Arial"/>
                <a:cs typeface="Arial"/>
              </a:rPr>
              <a:t>DWT.COM</a:t>
            </a:r>
          </a:p>
        </p:txBody>
      </p:sp>
      <p:sp>
        <p:nvSpPr>
          <p:cNvPr id="5" name="Rectangle 4">
            <a:extLst>
              <a:ext uri="{FF2B5EF4-FFF2-40B4-BE49-F238E27FC236}">
                <a16:creationId xmlns:a16="http://schemas.microsoft.com/office/drawing/2014/main" id="{3EFBAEA3-4636-334D-B188-83057A870AD1}"/>
              </a:ext>
            </a:extLst>
          </p:cNvPr>
          <p:cNvSpPr/>
          <p:nvPr/>
        </p:nvSpPr>
        <p:spPr>
          <a:xfrm>
            <a:off x="11220732" y="6336209"/>
            <a:ext cx="385979" cy="184666"/>
          </a:xfrm>
          <a:prstGeom prst="rect">
            <a:avLst/>
          </a:prstGeom>
        </p:spPr>
        <p:txBody>
          <a:bodyPr wrap="square" lIns="0" tIns="0" rIns="0" bIns="0">
            <a:spAutoFit/>
          </a:bodyPr>
          <a:lstStyle/>
          <a:p>
            <a:pPr algn="r"/>
            <a:fld id="{9B85894C-E1E1-0048-806A-C907A90EF71E}" type="slidenum">
              <a:rPr lang="en-US" sz="1200" b="1" baseline="0" smtClean="0">
                <a:solidFill>
                  <a:schemeClr val="bg1"/>
                </a:solidFill>
              </a:rPr>
              <a:pPr algn="r"/>
              <a:t>1</a:t>
            </a:fld>
            <a:endParaRPr lang="en-US" sz="1200">
              <a:solidFill>
                <a:schemeClr val="bg1"/>
              </a:solidFill>
            </a:endParaRPr>
          </a:p>
        </p:txBody>
      </p:sp>
      <p:sp>
        <p:nvSpPr>
          <p:cNvPr id="3" name="Title Placeholder 2">
            <a:extLst>
              <a:ext uri="{FF2B5EF4-FFF2-40B4-BE49-F238E27FC236}">
                <a16:creationId xmlns:a16="http://schemas.microsoft.com/office/drawing/2014/main" id="{A09F8D04-322C-C946-9587-531B38225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6" name="Text Placeholder 5">
            <a:extLst>
              <a:ext uri="{FF2B5EF4-FFF2-40B4-BE49-F238E27FC236}">
                <a16:creationId xmlns:a16="http://schemas.microsoft.com/office/drawing/2014/main" id="{1219157C-9BD3-B44E-9CC3-8DF53BD076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Tree>
    <p:extLst>
      <p:ext uri="{BB962C8B-B14F-4D97-AF65-F5344CB8AC3E}">
        <p14:creationId xmlns:p14="http://schemas.microsoft.com/office/powerpoint/2010/main" val="1122828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ransition advClick="0">
    <p:fade/>
  </p:transition>
  <p:timing/>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5EB354D-ECCC-496C-AB6C-89DAF37B0923}"/>
              </a:ext>
            </a:extLst>
          </p:cNvPr>
          <p:cNvSpPr>
            <a:spLocks noGrp="1"/>
          </p:cNvSpPr>
          <p:nvPr>
            <p:ph type="ctrTitle"/>
          </p:nvPr>
        </p:nvSpPr>
        <p:spPr/>
        <p:txBody>
          <a:bodyPr/>
          <a:lstStyle/>
          <a:p>
            <a:r>
              <a:rPr lang="en-US"/>
              <a:t>Recent Developments</a:t>
            </a:r>
            <a:br>
              <a:rPr lang="en-US"/>
            </a:br>
            <a:r>
              <a:rPr lang="en-US"/>
              <a:t>in Charitable Planning</a:t>
            </a:r>
          </a:p>
        </p:txBody>
      </p:sp>
      <p:sp>
        <p:nvSpPr>
          <p:cNvPr id="3" name="Subtitle 2">
            <a:extLst>
              <a:ext uri="{FF2B5EF4-FFF2-40B4-BE49-F238E27FC236}">
                <a16:creationId xmlns:a16="http://schemas.microsoft.com/office/drawing/2014/main" id="{82F071D2-06B1-42C8-9C8B-7EE7B4279CA9}"/>
              </a:ext>
            </a:extLst>
          </p:cNvPr>
          <p:cNvSpPr>
            <a:spLocks noGrp="1"/>
          </p:cNvSpPr>
          <p:nvPr>
            <p:ph type="subTitle" idx="1"/>
          </p:nvPr>
        </p:nvSpPr>
        <p:spPr/>
        <p:txBody>
          <a:bodyPr/>
          <a:lstStyle/>
          <a:p>
            <a:r>
              <a:rPr lang="en-US"/>
              <a:t>David A. Lawson</a:t>
            </a:r>
          </a:p>
          <a:p>
            <a:br>
              <a:rPr lang="en-US"/>
            </a:br>
            <a:r>
              <a:rPr lang="en-US"/>
              <a:t>March 16, 2022</a:t>
            </a:r>
            <a:br>
              <a:rPr lang="en-US"/>
            </a:br>
            <a:r>
              <a:rPr lang="en-US"/>
              <a:t>Northwest Washington Estate Planning Council</a:t>
            </a:r>
          </a:p>
        </p:txBody>
      </p:sp>
    </p:spTree>
    <p:extLst>
      <p:ext uri="{BB962C8B-B14F-4D97-AF65-F5344CB8AC3E}">
        <p14:creationId xmlns:p14="http://schemas.microsoft.com/office/powerpoint/2010/main" val="249296676"/>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2761BCF-9406-4887-B867-A58FC46EA56B}"/>
              </a:ext>
            </a:extLst>
          </p:cNvPr>
          <p:cNvSpPr>
            <a:spLocks noGrp="1"/>
          </p:cNvSpPr>
          <p:nvPr>
            <p:ph type="title"/>
          </p:nvPr>
        </p:nvSpPr>
        <p:spPr/>
        <p:txBody>
          <a:bodyPr/>
          <a:lstStyle/>
          <a:p>
            <a:r>
              <a:rPr lang="en-US"/>
              <a:t>Charitable Asset Protections</a:t>
            </a:r>
          </a:p>
        </p:txBody>
      </p:sp>
      <p:sp>
        <p:nvSpPr>
          <p:cNvPr id="3" name="Content Placeholder 2">
            <a:extLst>
              <a:ext uri="{FF2B5EF4-FFF2-40B4-BE49-F238E27FC236}">
                <a16:creationId xmlns:a16="http://schemas.microsoft.com/office/drawing/2014/main" id="{03D19E29-4B2E-46C5-AB21-515B051A6D86}"/>
              </a:ext>
            </a:extLst>
          </p:cNvPr>
          <p:cNvSpPr>
            <a:spLocks noGrp="1"/>
          </p:cNvSpPr>
          <p:nvPr>
            <p:ph idx="20"/>
          </p:nvPr>
        </p:nvSpPr>
        <p:spPr/>
        <p:txBody>
          <a:bodyPr/>
          <a:lstStyle/>
          <a:p>
            <a:r>
              <a:rPr lang="en-US"/>
              <a:t>“Property held for charitable purposes”:</a:t>
            </a:r>
          </a:p>
          <a:p>
            <a:pPr lvl="1"/>
            <a:r>
              <a:rPr lang="en-US"/>
              <a:t>All property of charitable organizations, including all 501(c)(3) organizations</a:t>
            </a:r>
          </a:p>
          <a:p>
            <a:pPr lvl="1"/>
            <a:r>
              <a:rPr lang="en-US"/>
              <a:t>Other property subject to gift restrictions or other written instruments restricting use to charitable purposes</a:t>
            </a:r>
          </a:p>
          <a:p>
            <a:r>
              <a:rPr lang="en-US"/>
              <a:t>For 24.03/24.03A nonprofits, corporate law supersedes trust law</a:t>
            </a:r>
          </a:p>
          <a:p>
            <a:pPr lvl="1"/>
            <a:r>
              <a:rPr lang="en-US"/>
              <a:t>Clarifying the difference between nonprofit directors and trustees of charitable trusts</a:t>
            </a:r>
          </a:p>
          <a:p>
            <a:pPr lvl="1"/>
            <a:r>
              <a:rPr lang="en-US"/>
              <a:t>Adding new procedures for modifying gift restrictions</a:t>
            </a:r>
          </a:p>
          <a:p>
            <a:pPr lvl="1"/>
            <a:r>
              <a:rPr lang="en-US"/>
              <a:t>Providing clarity about Attorney General supervision of charitable assets</a:t>
            </a:r>
          </a:p>
        </p:txBody>
      </p:sp>
    </p:spTree>
    <p:extLst>
      <p:ext uri="{BB962C8B-B14F-4D97-AF65-F5344CB8AC3E}">
        <p14:creationId xmlns:p14="http://schemas.microsoft.com/office/powerpoint/2010/main" val="700390078"/>
      </p:ext>
    </p:extLst>
  </p:cSld>
  <p:clrMapOvr>
    <a:masterClrMapping/>
  </p:clrMapOvr>
  <p:transition advClick="0">
    <p:fade/>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02BF489-B96C-41BA-B83B-F96E6FFE475F}"/>
              </a:ext>
            </a:extLst>
          </p:cNvPr>
          <p:cNvSpPr>
            <a:spLocks noGrp="1"/>
          </p:cNvSpPr>
          <p:nvPr>
            <p:ph type="title"/>
          </p:nvPr>
        </p:nvSpPr>
        <p:spPr/>
        <p:txBody>
          <a:bodyPr/>
          <a:lstStyle/>
          <a:p>
            <a:r>
              <a:rPr lang="en-US"/>
              <a:t>Membership Organizations</a:t>
            </a:r>
          </a:p>
        </p:txBody>
      </p:sp>
      <p:sp>
        <p:nvSpPr>
          <p:cNvPr id="3" name="Content Placeholder 2">
            <a:extLst>
              <a:ext uri="{FF2B5EF4-FFF2-40B4-BE49-F238E27FC236}">
                <a16:creationId xmlns:a16="http://schemas.microsoft.com/office/drawing/2014/main" id="{8418FC95-E3E4-4B47-A991-4A331558B6CF}"/>
              </a:ext>
            </a:extLst>
          </p:cNvPr>
          <p:cNvSpPr>
            <a:spLocks noGrp="1"/>
          </p:cNvSpPr>
          <p:nvPr>
            <p:ph idx="20"/>
          </p:nvPr>
        </p:nvSpPr>
        <p:spPr/>
        <p:txBody>
          <a:bodyPr/>
          <a:lstStyle/>
          <a:p>
            <a:r>
              <a:rPr lang="en-US"/>
              <a:t>New set of membership rules governing the following:</a:t>
            </a:r>
          </a:p>
          <a:p>
            <a:pPr lvl="1"/>
            <a:r>
              <a:rPr lang="en-US"/>
              <a:t>Who qualifies as a “member” for legal purposes?</a:t>
            </a:r>
          </a:p>
          <a:p>
            <a:pPr lvl="1"/>
            <a:r>
              <a:rPr lang="en-US"/>
              <a:t>What are the rights and duties of members?</a:t>
            </a:r>
          </a:p>
          <a:p>
            <a:pPr lvl="1"/>
            <a:r>
              <a:rPr lang="en-US"/>
              <a:t>How do members meet and take action?</a:t>
            </a:r>
          </a:p>
          <a:p>
            <a:pPr lvl="1"/>
            <a:r>
              <a:rPr lang="en-US"/>
              <a:t>When can the corporation be legally liable to members?</a:t>
            </a:r>
          </a:p>
          <a:p>
            <a:r>
              <a:rPr lang="en-US"/>
              <a:t>Membership nonprofits will likely need to update their bylaws</a:t>
            </a:r>
          </a:p>
        </p:txBody>
      </p:sp>
    </p:spTree>
    <p:extLst>
      <p:ext uri="{BB962C8B-B14F-4D97-AF65-F5344CB8AC3E}">
        <p14:creationId xmlns:p14="http://schemas.microsoft.com/office/powerpoint/2010/main" val="1710102205"/>
      </p:ext>
    </p:extLst>
  </p:cSld>
  <p:clrMapOvr>
    <a:masterClrMapping/>
  </p:clrMapOvr>
  <p:transition advClick="0">
    <p:fade/>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E0A5D30-620F-4951-B651-6FB43D381469}"/>
              </a:ext>
            </a:extLst>
          </p:cNvPr>
          <p:cNvSpPr>
            <a:spLocks noGrp="1"/>
          </p:cNvSpPr>
          <p:nvPr>
            <p:ph type="title"/>
          </p:nvPr>
        </p:nvSpPr>
        <p:spPr/>
        <p:txBody>
          <a:bodyPr/>
          <a:lstStyle/>
          <a:p>
            <a:r>
              <a:rPr lang="en-US"/>
              <a:t>Other Key WNCA Provisions</a:t>
            </a:r>
          </a:p>
        </p:txBody>
      </p:sp>
      <p:sp>
        <p:nvSpPr>
          <p:cNvPr id="3" name="Content Placeholder 2">
            <a:extLst>
              <a:ext uri="{FF2B5EF4-FFF2-40B4-BE49-F238E27FC236}">
                <a16:creationId xmlns:a16="http://schemas.microsoft.com/office/drawing/2014/main" id="{46E42E6A-DF51-4D50-B34E-89604A02E376}"/>
              </a:ext>
            </a:extLst>
          </p:cNvPr>
          <p:cNvSpPr>
            <a:spLocks noGrp="1"/>
          </p:cNvSpPr>
          <p:nvPr>
            <p:ph idx="20"/>
          </p:nvPr>
        </p:nvSpPr>
        <p:spPr/>
        <p:txBody>
          <a:bodyPr/>
          <a:lstStyle/>
          <a:p>
            <a:r>
              <a:rPr lang="en-US"/>
              <a:t>Electronic notices are now allowed by default, without the need for opt-in consent</a:t>
            </a:r>
          </a:p>
          <a:p>
            <a:r>
              <a:rPr lang="en-US"/>
              <a:t>Clearer standards of conduct for directors and officers</a:t>
            </a:r>
          </a:p>
          <a:p>
            <a:r>
              <a:rPr lang="en-US"/>
              <a:t>New procedures for “fundamental transactions” such as mergers, major dispositions of assets, or voluntary dissolution</a:t>
            </a:r>
          </a:p>
          <a:p>
            <a:r>
              <a:rPr lang="en-US"/>
              <a:t>New opportunities to change state of incorporation or type of entity</a:t>
            </a:r>
          </a:p>
          <a:p>
            <a:r>
              <a:rPr lang="en-US"/>
              <a:t>New provisions governing board committees &amp; advisory committees</a:t>
            </a:r>
          </a:p>
          <a:p>
            <a:r>
              <a:rPr lang="en-US"/>
              <a:t>New rules around distribution of corporate assets</a:t>
            </a:r>
          </a:p>
        </p:txBody>
      </p:sp>
    </p:spTree>
    <p:extLst>
      <p:ext uri="{BB962C8B-B14F-4D97-AF65-F5344CB8AC3E}">
        <p14:creationId xmlns:p14="http://schemas.microsoft.com/office/powerpoint/2010/main" val="1243358168"/>
      </p:ext>
    </p:extLst>
  </p:cSld>
  <p:clrMapOvr>
    <a:masterClrMapping/>
  </p:clrMapOvr>
  <p:transition advClick="0">
    <p:fade/>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1D391FF-8C1D-4184-9F52-9B60EC17DA56}"/>
              </a:ext>
            </a:extLst>
          </p:cNvPr>
          <p:cNvSpPr>
            <a:spLocks noGrp="1"/>
          </p:cNvSpPr>
          <p:nvPr>
            <p:ph type="title"/>
          </p:nvPr>
        </p:nvSpPr>
        <p:spPr/>
        <p:txBody>
          <a:bodyPr/>
          <a:lstStyle/>
          <a:p>
            <a:r>
              <a:rPr lang="en-US"/>
              <a:t>Key Tax Developments</a:t>
            </a:r>
          </a:p>
        </p:txBody>
      </p:sp>
      <p:sp>
        <p:nvSpPr>
          <p:cNvPr id="3" name="Content Placeholder 2">
            <a:extLst>
              <a:ext uri="{FF2B5EF4-FFF2-40B4-BE49-F238E27FC236}">
                <a16:creationId xmlns:a16="http://schemas.microsoft.com/office/drawing/2014/main" id="{1FB9E357-F40C-4A3F-AFE5-9DD9BC0A75B2}"/>
              </a:ext>
            </a:extLst>
          </p:cNvPr>
          <p:cNvSpPr>
            <a:spLocks noGrp="1"/>
          </p:cNvSpPr>
          <p:nvPr>
            <p:ph idx="20"/>
          </p:nvPr>
        </p:nvSpPr>
        <p:spPr/>
        <p:txBody>
          <a:bodyPr/>
          <a:lstStyle/>
          <a:p>
            <a:r>
              <a:rPr lang="en-US"/>
              <a:t>For 2022, the basics of the post-TCJA world remain in place</a:t>
            </a:r>
          </a:p>
          <a:p>
            <a:pPr lvl="1"/>
            <a:r>
              <a:rPr lang="en-US"/>
              <a:t>Higher AGL limits for contributions remain in place</a:t>
            </a:r>
          </a:p>
          <a:p>
            <a:pPr lvl="1"/>
            <a:r>
              <a:rPr lang="en-US"/>
              <a:t>Higher standard deductions from 2017 Tax Cuts &amp; Jobs Act remain in place</a:t>
            </a:r>
          </a:p>
          <a:p>
            <a:pPr lvl="1"/>
            <a:r>
              <a:rPr lang="en-US"/>
              <a:t>Higher estate tax exemptions ($12.06M for singles/$24.12M for couples) remain</a:t>
            </a:r>
          </a:p>
          <a:p>
            <a:r>
              <a:rPr lang="en-US"/>
              <a:t>Biden Administration tax proposals could potentially affect 2023</a:t>
            </a:r>
          </a:p>
          <a:p>
            <a:pPr lvl="1"/>
            <a:r>
              <a:rPr lang="en-US"/>
              <a:t>Proposed capital gains treatment may make charitable contributions more attractive</a:t>
            </a:r>
          </a:p>
          <a:p>
            <a:pPr lvl="1"/>
            <a:r>
              <a:rPr lang="en-US"/>
              <a:t>Administration is seeking to lower estate tax exemptions</a:t>
            </a:r>
          </a:p>
          <a:p>
            <a:pPr lvl="1"/>
            <a:r>
              <a:rPr lang="en-US"/>
              <a:t>Proposal to treat transfers of appreciated property by gift or bequest as realization events could affect strategies involving split-interest trusts</a:t>
            </a:r>
          </a:p>
          <a:p>
            <a:pPr lvl="1"/>
            <a:endParaRPr lang="en-US"/>
          </a:p>
          <a:p>
            <a:pPr lvl="1"/>
            <a:endParaRPr lang="en-US"/>
          </a:p>
        </p:txBody>
      </p:sp>
    </p:spTree>
    <p:extLst>
      <p:ext uri="{BB962C8B-B14F-4D97-AF65-F5344CB8AC3E}">
        <p14:creationId xmlns:p14="http://schemas.microsoft.com/office/powerpoint/2010/main" val="313908076"/>
      </p:ext>
    </p:extLst>
  </p:cSld>
  <p:clrMapOvr>
    <a:masterClrMapping/>
  </p:clrMapOvr>
  <p:transition advClick="0">
    <p:fade/>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 Placeholder 4">
            <a:extLst>
              <a:ext uri="{FF2B5EF4-FFF2-40B4-BE49-F238E27FC236}">
                <a16:creationId xmlns:a16="http://schemas.microsoft.com/office/drawing/2014/main" id="{00D3D866-1898-4008-A2FD-78F4DAFB2A87}"/>
              </a:ext>
            </a:extLst>
          </p:cNvPr>
          <p:cNvSpPr>
            <a:spLocks noGrp="1"/>
          </p:cNvSpPr>
          <p:nvPr>
            <p:ph type="body" sz="quarter" idx="42"/>
          </p:nvPr>
        </p:nvSpPr>
        <p:spPr/>
        <p:txBody>
          <a:bodyPr/>
          <a:lstStyle/>
          <a:p>
            <a:r>
              <a:rPr lang="en-US"/>
              <a:t>David A. Lawson</a:t>
            </a:r>
          </a:p>
        </p:txBody>
      </p:sp>
      <p:sp>
        <p:nvSpPr>
          <p:cNvPr id="6" name="Text Placeholder 5">
            <a:extLst>
              <a:ext uri="{FF2B5EF4-FFF2-40B4-BE49-F238E27FC236}">
                <a16:creationId xmlns:a16="http://schemas.microsoft.com/office/drawing/2014/main" id="{B8575D52-5A94-43EF-B760-2653DC1DC0CD}"/>
              </a:ext>
            </a:extLst>
          </p:cNvPr>
          <p:cNvSpPr>
            <a:spLocks noGrp="1"/>
          </p:cNvSpPr>
          <p:nvPr>
            <p:ph type="body" sz="quarter" idx="50"/>
          </p:nvPr>
        </p:nvSpPr>
        <p:spPr/>
        <p:txBody>
          <a:bodyPr/>
          <a:lstStyle/>
          <a:p>
            <a:r>
              <a:rPr lang="en-US"/>
              <a:t>Counsel, Seattle</a:t>
            </a:r>
          </a:p>
        </p:txBody>
      </p:sp>
      <p:sp>
        <p:nvSpPr>
          <p:cNvPr id="7" name="Text Placeholder 6">
            <a:extLst>
              <a:ext uri="{FF2B5EF4-FFF2-40B4-BE49-F238E27FC236}">
                <a16:creationId xmlns:a16="http://schemas.microsoft.com/office/drawing/2014/main" id="{84950B4C-926C-4D1D-BDAA-BD54FF1B8DED}"/>
              </a:ext>
            </a:extLst>
          </p:cNvPr>
          <p:cNvSpPr>
            <a:spLocks noGrp="1"/>
          </p:cNvSpPr>
          <p:nvPr>
            <p:ph type="body" sz="quarter" idx="51"/>
          </p:nvPr>
        </p:nvSpPr>
        <p:spPr/>
        <p:txBody>
          <a:bodyPr/>
          <a:lstStyle/>
          <a:p>
            <a:r>
              <a:rPr lang="en-US"/>
              <a:t>davidlawson@dwt.com</a:t>
            </a:r>
          </a:p>
          <a:p>
            <a:r>
              <a:rPr lang="en-US"/>
              <a:t>(206) 757-8254</a:t>
            </a:r>
          </a:p>
        </p:txBody>
      </p:sp>
    </p:spTree>
    <p:extLst>
      <p:ext uri="{BB962C8B-B14F-4D97-AF65-F5344CB8AC3E}">
        <p14:creationId xmlns:p14="http://schemas.microsoft.com/office/powerpoint/2010/main" val="603440488"/>
      </p:ext>
    </p:extLst>
  </p:cSld>
  <p:clrMapOvr>
    <a:masterClrMapping/>
  </p:clrMapOvr>
  <p:transition advClick="0">
    <p:fade/>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a:extLst>
              <a:ext uri="{FF2B5EF4-FFF2-40B4-BE49-F238E27FC236}">
                <a16:creationId xmlns:a16="http://schemas.microsoft.com/office/drawing/2014/main" id="{42155FE4-EEA1-4537-A008-5828A4D1A2DD}"/>
              </a:ext>
            </a:extLst>
          </p:cNvPr>
          <p:cNvSpPr>
            <a:spLocks noGrp="1"/>
          </p:cNvSpPr>
          <p:nvPr>
            <p:ph type="title"/>
          </p:nvPr>
        </p:nvSpPr>
        <p:spPr/>
        <p:txBody>
          <a:bodyPr/>
          <a:lstStyle/>
          <a:p>
            <a:r>
              <a:rPr lang="en-US"/>
              <a:t>Topics</a:t>
            </a:r>
          </a:p>
        </p:txBody>
      </p:sp>
      <p:sp>
        <p:nvSpPr>
          <p:cNvPr id="5" name="Content Placeholder 4">
            <a:extLst>
              <a:ext uri="{FF2B5EF4-FFF2-40B4-BE49-F238E27FC236}">
                <a16:creationId xmlns:a16="http://schemas.microsoft.com/office/drawing/2014/main" id="{F83DAA58-07A8-49FF-A4F2-11AE66620754}"/>
              </a:ext>
            </a:extLst>
          </p:cNvPr>
          <p:cNvSpPr>
            <a:spLocks noGrp="1"/>
          </p:cNvSpPr>
          <p:nvPr>
            <p:ph idx="20"/>
          </p:nvPr>
        </p:nvSpPr>
        <p:spPr/>
        <p:txBody>
          <a:bodyPr/>
          <a:lstStyle/>
          <a:p>
            <a:r>
              <a:rPr lang="en-US"/>
              <a:t>Donor-Advised Funds: Ferment and Uncertainty</a:t>
            </a:r>
          </a:p>
          <a:p>
            <a:pPr lvl="1"/>
            <a:r>
              <a:rPr lang="en-US"/>
              <a:t>Accelerating Charitable Efforts (ACE) Act</a:t>
            </a:r>
          </a:p>
          <a:p>
            <a:r>
              <a:rPr lang="en-US"/>
              <a:t>New Washington Nonprofit Corporation Act</a:t>
            </a:r>
          </a:p>
          <a:p>
            <a:r>
              <a:rPr lang="en-US"/>
              <a:t>Other Tax Developments</a:t>
            </a:r>
          </a:p>
        </p:txBody>
      </p:sp>
    </p:spTree>
    <p:extLst>
      <p:ext uri="{BB962C8B-B14F-4D97-AF65-F5344CB8AC3E}">
        <p14:creationId xmlns:p14="http://schemas.microsoft.com/office/powerpoint/2010/main" val="2659828595"/>
      </p:ext>
    </p:extLst>
  </p:cSld>
  <p:clrMapOvr>
    <a:masterClrMapping/>
  </p:clrMapOvr>
  <p:transition advClick="0">
    <p:fade/>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a:extLst>
              <a:ext uri="{FF2B5EF4-FFF2-40B4-BE49-F238E27FC236}">
                <a16:creationId xmlns:a16="http://schemas.microsoft.com/office/drawing/2014/main" id="{42155FE4-EEA1-4537-A008-5828A4D1A2DD}"/>
              </a:ext>
            </a:extLst>
          </p:cNvPr>
          <p:cNvSpPr>
            <a:spLocks noGrp="1"/>
          </p:cNvSpPr>
          <p:nvPr>
            <p:ph type="title"/>
          </p:nvPr>
        </p:nvSpPr>
        <p:spPr/>
        <p:txBody>
          <a:bodyPr/>
          <a:lstStyle/>
          <a:p>
            <a:r>
              <a:rPr lang="en-US"/>
              <a:t>Donor-Advised Funds (DAFs)</a:t>
            </a:r>
          </a:p>
        </p:txBody>
      </p:sp>
      <p:sp>
        <p:nvSpPr>
          <p:cNvPr id="5" name="Content Placeholder 4">
            <a:extLst>
              <a:ext uri="{FF2B5EF4-FFF2-40B4-BE49-F238E27FC236}">
                <a16:creationId xmlns:a16="http://schemas.microsoft.com/office/drawing/2014/main" id="{F83DAA58-07A8-49FF-A4F2-11AE66620754}"/>
              </a:ext>
            </a:extLst>
          </p:cNvPr>
          <p:cNvSpPr>
            <a:spLocks noGrp="1"/>
          </p:cNvSpPr>
          <p:nvPr>
            <p:ph idx="20"/>
          </p:nvPr>
        </p:nvSpPr>
        <p:spPr/>
        <p:txBody>
          <a:bodyPr/>
          <a:lstStyle/>
          <a:p>
            <a:r>
              <a:rPr lang="en-US"/>
              <a:t>The fundamental fact about DAFs: </a:t>
            </a:r>
          </a:p>
          <a:p>
            <a:pPr lvl="1"/>
            <a:r>
              <a:rPr lang="en-US" b="1"/>
              <a:t>They are owned, and final decisions about them are made, by a public charity</a:t>
            </a:r>
          </a:p>
          <a:p>
            <a:r>
              <a:rPr lang="en-US"/>
              <a:t>What makes a DAF different from other funds owned by public charities?</a:t>
            </a:r>
          </a:p>
          <a:p>
            <a:pPr lvl="1"/>
            <a:r>
              <a:rPr lang="en-US"/>
              <a:t>Donor’s advisory privileges</a:t>
            </a:r>
          </a:p>
          <a:p>
            <a:pPr lvl="1"/>
            <a:r>
              <a:rPr lang="en-US"/>
              <a:t>Special tax rules</a:t>
            </a:r>
          </a:p>
          <a:p>
            <a:r>
              <a:rPr lang="en-US"/>
              <a:t>Current situation</a:t>
            </a:r>
          </a:p>
          <a:p>
            <a:pPr lvl="1"/>
            <a:r>
              <a:rPr lang="en-US"/>
              <a:t>DAFs can help donors to maximize the utility of deductions</a:t>
            </a:r>
          </a:p>
          <a:p>
            <a:pPr lvl="1"/>
            <a:r>
              <a:rPr lang="en-US"/>
              <a:t>DAFs can help smaller charities avoid public support risks</a:t>
            </a:r>
          </a:p>
          <a:p>
            <a:pPr lvl="1"/>
            <a:r>
              <a:rPr lang="en-US"/>
              <a:t>DAFs can help private foundations ensure they meet distribution requirements</a:t>
            </a:r>
          </a:p>
        </p:txBody>
      </p:sp>
    </p:spTree>
    <p:extLst>
      <p:ext uri="{BB962C8B-B14F-4D97-AF65-F5344CB8AC3E}">
        <p14:creationId xmlns:p14="http://schemas.microsoft.com/office/powerpoint/2010/main" val="487335947"/>
      </p:ext>
    </p:extLst>
  </p:cSld>
  <p:clrMapOvr>
    <a:masterClrMapping/>
  </p:clrMapOvr>
  <p:transition advClick="0">
    <p:fade/>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5301E6D-F044-41C0-A439-25C8386D5AF6}"/>
              </a:ext>
            </a:extLst>
          </p:cNvPr>
          <p:cNvSpPr>
            <a:spLocks noGrp="1"/>
          </p:cNvSpPr>
          <p:nvPr>
            <p:ph type="title"/>
          </p:nvPr>
        </p:nvSpPr>
        <p:spPr/>
        <p:txBody>
          <a:bodyPr/>
          <a:lstStyle/>
          <a:p>
            <a:r>
              <a:rPr lang="en-US"/>
              <a:t>DAFs and Policy Ferment</a:t>
            </a:r>
          </a:p>
        </p:txBody>
      </p:sp>
      <p:sp>
        <p:nvSpPr>
          <p:cNvPr id="3" name="Content Placeholder 2">
            <a:extLst>
              <a:ext uri="{FF2B5EF4-FFF2-40B4-BE49-F238E27FC236}">
                <a16:creationId xmlns:a16="http://schemas.microsoft.com/office/drawing/2014/main" id="{B97A7DAD-7CF9-454E-AAD4-584235BB749C}"/>
              </a:ext>
            </a:extLst>
          </p:cNvPr>
          <p:cNvSpPr>
            <a:spLocks noGrp="1"/>
          </p:cNvSpPr>
          <p:nvPr>
            <p:ph idx="20"/>
          </p:nvPr>
        </p:nvSpPr>
        <p:spPr/>
        <p:txBody>
          <a:bodyPr/>
          <a:lstStyle/>
          <a:p>
            <a:r>
              <a:rPr lang="en-US"/>
              <a:t>DAF sponsors vary widely, and each type has different incentives</a:t>
            </a:r>
          </a:p>
          <a:p>
            <a:r>
              <a:rPr lang="en-US"/>
              <a:t>DAFs have received considerable criticism on policy grounds</a:t>
            </a:r>
          </a:p>
          <a:p>
            <a:pPr lvl="1"/>
            <a:r>
              <a:rPr lang="en-US"/>
              <a:t>They are not subject to timing restrictions on contribution money out: some say they “warehouse money”</a:t>
            </a:r>
          </a:p>
          <a:p>
            <a:pPr lvl="1"/>
            <a:r>
              <a:rPr lang="en-US"/>
              <a:t>Immediate financial benefit may be to money managers &amp; donors, not charitable recipients</a:t>
            </a:r>
          </a:p>
          <a:p>
            <a:pPr lvl="1"/>
            <a:r>
              <a:rPr lang="en-US"/>
              <a:t>They may allow organizations that do not otherwise meet a public support test to qualify as public charities</a:t>
            </a:r>
          </a:p>
          <a:p>
            <a:r>
              <a:rPr lang="en-US"/>
              <a:t>Both Congress and the IRS have separately looked at proposals to change the treatment of DAFs </a:t>
            </a:r>
          </a:p>
        </p:txBody>
      </p:sp>
    </p:spTree>
    <p:extLst>
      <p:ext uri="{BB962C8B-B14F-4D97-AF65-F5344CB8AC3E}">
        <p14:creationId xmlns:p14="http://schemas.microsoft.com/office/powerpoint/2010/main" val="3104124588"/>
      </p:ext>
    </p:extLst>
  </p:cSld>
  <p:clrMapOvr>
    <a:masterClrMapping/>
  </p:clrMapOvr>
  <p:transition advClick="0">
    <p:fade/>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20C777A-D9BF-44CA-8C17-18475E589C5D}"/>
              </a:ext>
            </a:extLst>
          </p:cNvPr>
          <p:cNvSpPr>
            <a:spLocks noGrp="1"/>
          </p:cNvSpPr>
          <p:nvPr>
            <p:ph type="title"/>
          </p:nvPr>
        </p:nvSpPr>
        <p:spPr/>
        <p:txBody>
          <a:bodyPr/>
          <a:lstStyle/>
          <a:p>
            <a:r>
              <a:rPr lang="en-US"/>
              <a:t>The ACE Act</a:t>
            </a:r>
          </a:p>
        </p:txBody>
      </p:sp>
      <p:sp>
        <p:nvSpPr>
          <p:cNvPr id="3" name="Content Placeholder 2">
            <a:extLst>
              <a:ext uri="{FF2B5EF4-FFF2-40B4-BE49-F238E27FC236}">
                <a16:creationId xmlns:a16="http://schemas.microsoft.com/office/drawing/2014/main" id="{85381D8D-30E3-47E6-8A88-FDE1F1CFD3B8}"/>
              </a:ext>
            </a:extLst>
          </p:cNvPr>
          <p:cNvSpPr>
            <a:spLocks noGrp="1"/>
          </p:cNvSpPr>
          <p:nvPr>
            <p:ph idx="20"/>
          </p:nvPr>
        </p:nvSpPr>
        <p:spPr/>
        <p:txBody>
          <a:bodyPr/>
          <a:lstStyle/>
          <a:p>
            <a:r>
              <a:rPr lang="en-US"/>
              <a:t>“Accelerating Charitable Efforts”</a:t>
            </a:r>
          </a:p>
          <a:p>
            <a:r>
              <a:rPr lang="en-US"/>
              <a:t>Bipartisan support in both houses</a:t>
            </a:r>
          </a:p>
          <a:p>
            <a:pPr lvl="1"/>
            <a:r>
              <a:rPr lang="en-US"/>
              <a:t>Sens. Angus King (I-ME) and Chuck Grassley (R-IA)</a:t>
            </a:r>
          </a:p>
          <a:p>
            <a:pPr lvl="1"/>
            <a:r>
              <a:rPr lang="en-US"/>
              <a:t>Reps. Chellie Pingree (D-ME) and Tom Reed (R-NY)</a:t>
            </a:r>
          </a:p>
          <a:p>
            <a:r>
              <a:rPr lang="en-US"/>
              <a:t>Chances of passage much higher in 2022 than in previous sessions</a:t>
            </a:r>
          </a:p>
          <a:p>
            <a:endParaRPr lang="en-US"/>
          </a:p>
        </p:txBody>
      </p:sp>
    </p:spTree>
    <p:extLst>
      <p:ext uri="{BB962C8B-B14F-4D97-AF65-F5344CB8AC3E}">
        <p14:creationId xmlns:p14="http://schemas.microsoft.com/office/powerpoint/2010/main" val="3437595538"/>
      </p:ext>
    </p:extLst>
  </p:cSld>
  <p:clrMapOvr>
    <a:masterClrMapping/>
  </p:clrMapOvr>
  <p:transition advClick="0">
    <p:fade/>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20C777A-D9BF-44CA-8C17-18475E589C5D}"/>
              </a:ext>
            </a:extLst>
          </p:cNvPr>
          <p:cNvSpPr>
            <a:spLocks noGrp="1"/>
          </p:cNvSpPr>
          <p:nvPr>
            <p:ph type="title"/>
          </p:nvPr>
        </p:nvSpPr>
        <p:spPr/>
        <p:txBody>
          <a:bodyPr/>
          <a:lstStyle/>
          <a:p>
            <a:r>
              <a:rPr lang="en-US"/>
              <a:t>The ACE Act</a:t>
            </a:r>
          </a:p>
        </p:txBody>
      </p:sp>
      <p:sp>
        <p:nvSpPr>
          <p:cNvPr id="3" name="Content Placeholder 2">
            <a:extLst>
              <a:ext uri="{FF2B5EF4-FFF2-40B4-BE49-F238E27FC236}">
                <a16:creationId xmlns:a16="http://schemas.microsoft.com/office/drawing/2014/main" id="{85381D8D-30E3-47E6-8A88-FDE1F1CFD3B8}"/>
              </a:ext>
            </a:extLst>
          </p:cNvPr>
          <p:cNvSpPr>
            <a:spLocks noGrp="1"/>
          </p:cNvSpPr>
          <p:nvPr>
            <p:ph idx="20"/>
          </p:nvPr>
        </p:nvSpPr>
        <p:spPr/>
        <p:txBody>
          <a:bodyPr/>
          <a:lstStyle/>
          <a:p>
            <a:r>
              <a:rPr lang="en-US"/>
              <a:t>“Accelerating Charitable Efforts” – S. 1981 and H.R. 6595</a:t>
            </a:r>
          </a:p>
          <a:p>
            <a:r>
              <a:rPr lang="en-US"/>
              <a:t>Bipartisan support in both houses</a:t>
            </a:r>
          </a:p>
          <a:p>
            <a:pPr lvl="1"/>
            <a:r>
              <a:rPr lang="en-US"/>
              <a:t>Sens. Angus King (I-ME) and Chuck Grassley (R-IA)</a:t>
            </a:r>
          </a:p>
          <a:p>
            <a:pPr lvl="1"/>
            <a:r>
              <a:rPr lang="en-US"/>
              <a:t>Reps. Chellie Pingree (D-ME) and Tom Reed (R-NY)</a:t>
            </a:r>
          </a:p>
          <a:p>
            <a:r>
              <a:rPr lang="en-US"/>
              <a:t>Chances of passage much higher than previous efforts to reform DAFs</a:t>
            </a:r>
          </a:p>
          <a:p>
            <a:pPr marL="0" indent="0">
              <a:buNone/>
            </a:pPr>
            <a:endParaRPr lang="en-US"/>
          </a:p>
        </p:txBody>
      </p:sp>
    </p:spTree>
    <p:extLst>
      <p:ext uri="{BB962C8B-B14F-4D97-AF65-F5344CB8AC3E}">
        <p14:creationId xmlns:p14="http://schemas.microsoft.com/office/powerpoint/2010/main" val="1973729540"/>
      </p:ext>
    </p:extLst>
  </p:cSld>
  <p:clrMapOvr>
    <a:masterClrMapping/>
  </p:clrMapOvr>
  <p:transition advClick="0">
    <p:fade/>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20C777A-D9BF-44CA-8C17-18475E589C5D}"/>
              </a:ext>
            </a:extLst>
          </p:cNvPr>
          <p:cNvSpPr>
            <a:spLocks noGrp="1"/>
          </p:cNvSpPr>
          <p:nvPr>
            <p:ph type="title"/>
          </p:nvPr>
        </p:nvSpPr>
        <p:spPr/>
        <p:txBody>
          <a:bodyPr/>
          <a:lstStyle/>
          <a:p>
            <a:r>
              <a:rPr lang="en-US"/>
              <a:t>The ACE Act</a:t>
            </a:r>
          </a:p>
        </p:txBody>
      </p:sp>
      <p:sp>
        <p:nvSpPr>
          <p:cNvPr id="3" name="Content Placeholder 2">
            <a:extLst>
              <a:ext uri="{FF2B5EF4-FFF2-40B4-BE49-F238E27FC236}">
                <a16:creationId xmlns:a16="http://schemas.microsoft.com/office/drawing/2014/main" id="{85381D8D-30E3-47E6-8A88-FDE1F1CFD3B8}"/>
              </a:ext>
            </a:extLst>
          </p:cNvPr>
          <p:cNvSpPr>
            <a:spLocks noGrp="1"/>
          </p:cNvSpPr>
          <p:nvPr>
            <p:ph idx="20"/>
          </p:nvPr>
        </p:nvSpPr>
        <p:spPr>
          <a:xfrm>
            <a:off x="640708" y="1663337"/>
            <a:ext cx="10944275" cy="4541519"/>
          </a:xfrm>
        </p:spPr>
        <p:txBody>
          <a:bodyPr>
            <a:normAutofit/>
          </a:bodyPr>
          <a:lstStyle/>
          <a:p>
            <a:r>
              <a:rPr lang="en-US"/>
              <a:t>Restrictions on deduction for contributions to most DAFs</a:t>
            </a:r>
          </a:p>
          <a:p>
            <a:pPr lvl="1"/>
            <a:r>
              <a:rPr lang="en-US"/>
              <a:t>No deduction until the sponsor sells the contributed asset (if non-cash) and makes a qualifying distribution from the proceeds</a:t>
            </a:r>
          </a:p>
          <a:p>
            <a:pPr lvl="1"/>
            <a:r>
              <a:rPr lang="en-US"/>
              <a:t>50% excise tax imposed on sponsor if contribution is not distributed within 50 years</a:t>
            </a:r>
          </a:p>
          <a:p>
            <a:r>
              <a:rPr lang="en-US"/>
              <a:t>Special rules for “qualified DAFs” and “qualified community foundation DAFs”</a:t>
            </a:r>
          </a:p>
          <a:p>
            <a:pPr lvl="1"/>
            <a:r>
              <a:rPr lang="en-US"/>
              <a:t>“Qualified DAF”: written agreement between donor &amp; sponsor requiring donor’s advisory privileges to terminate within 14 years following year of contribution</a:t>
            </a:r>
          </a:p>
          <a:p>
            <a:pPr lvl="1"/>
            <a:r>
              <a:rPr lang="en-US"/>
              <a:t>“Qualified community foundation DAF”</a:t>
            </a:r>
          </a:p>
          <a:p>
            <a:pPr lvl="2"/>
            <a:r>
              <a:rPr lang="en-US"/>
              <a:t>Sponsor must be a community foundation meeting specific requirements</a:t>
            </a:r>
          </a:p>
          <a:p>
            <a:pPr lvl="2"/>
            <a:r>
              <a:rPr lang="en-US"/>
              <a:t>Donor may not have advisory privileges over more than $1M across all of sponsor’s DAFs</a:t>
            </a:r>
          </a:p>
          <a:p>
            <a:pPr marL="0" indent="0">
              <a:buNone/>
            </a:pPr>
            <a:endParaRPr lang="en-US"/>
          </a:p>
        </p:txBody>
      </p:sp>
    </p:spTree>
    <p:extLst>
      <p:ext uri="{BB962C8B-B14F-4D97-AF65-F5344CB8AC3E}">
        <p14:creationId xmlns:p14="http://schemas.microsoft.com/office/powerpoint/2010/main" val="2565770339"/>
      </p:ext>
    </p:extLst>
  </p:cSld>
  <p:clrMapOvr>
    <a:masterClrMapping/>
  </p:clrMapOvr>
  <p:transition advClick="0">
    <p:fade/>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BAD8516-19DC-4EDF-8F2F-BEEA4D8B3A70}"/>
              </a:ext>
            </a:extLst>
          </p:cNvPr>
          <p:cNvSpPr>
            <a:spLocks noGrp="1"/>
          </p:cNvSpPr>
          <p:nvPr>
            <p:ph type="title"/>
          </p:nvPr>
        </p:nvSpPr>
        <p:spPr/>
        <p:txBody>
          <a:bodyPr/>
          <a:lstStyle/>
          <a:p>
            <a:r>
              <a:rPr lang="en-US"/>
              <a:t>The ACE Act</a:t>
            </a:r>
          </a:p>
        </p:txBody>
      </p:sp>
      <p:sp>
        <p:nvSpPr>
          <p:cNvPr id="3" name="Content Placeholder 2">
            <a:extLst>
              <a:ext uri="{FF2B5EF4-FFF2-40B4-BE49-F238E27FC236}">
                <a16:creationId xmlns:a16="http://schemas.microsoft.com/office/drawing/2014/main" id="{0B25951D-48D9-41C6-AB9C-2A056C38E8A5}"/>
              </a:ext>
            </a:extLst>
          </p:cNvPr>
          <p:cNvSpPr>
            <a:spLocks noGrp="1"/>
          </p:cNvSpPr>
          <p:nvPr>
            <p:ph idx="20"/>
          </p:nvPr>
        </p:nvSpPr>
        <p:spPr>
          <a:xfrm>
            <a:off x="640708" y="1663337"/>
            <a:ext cx="10944275" cy="4541519"/>
          </a:xfrm>
        </p:spPr>
        <p:txBody>
          <a:bodyPr>
            <a:normAutofit/>
          </a:bodyPr>
          <a:lstStyle/>
          <a:p>
            <a:r>
              <a:rPr lang="en-US"/>
              <a:t>Excise tax on DAF sponsors that do not promptly distribute funds after the termination of advisory privileges</a:t>
            </a:r>
          </a:p>
          <a:p>
            <a:r>
              <a:rPr lang="en-US"/>
              <a:t>Private foundations may not treat contributions to DAFs as part of their 5 percent annual payout unless DAF makes qualifying distributions in same year</a:t>
            </a:r>
          </a:p>
          <a:p>
            <a:r>
              <a:rPr lang="en-US"/>
              <a:t>Charities receiving contributions from DAF sponsors must “look through” the DAF sponsor to the donor-advisor for purposes of calculating public support</a:t>
            </a:r>
          </a:p>
          <a:p>
            <a:r>
              <a:rPr lang="en-US"/>
              <a:t>Private foundations may not treat most administrative expenses paid to disqualified persons as part of their 5 percent annual payout</a:t>
            </a:r>
          </a:p>
          <a:p>
            <a:pPr lvl="1"/>
            <a:r>
              <a:rPr lang="en-US"/>
              <a:t>Exception for foundation managers who are not family members of other DQPs</a:t>
            </a:r>
          </a:p>
        </p:txBody>
      </p:sp>
    </p:spTree>
    <p:extLst>
      <p:ext uri="{BB962C8B-B14F-4D97-AF65-F5344CB8AC3E}">
        <p14:creationId xmlns:p14="http://schemas.microsoft.com/office/powerpoint/2010/main" val="3416162629"/>
      </p:ext>
    </p:extLst>
  </p:cSld>
  <p:clrMapOvr>
    <a:masterClrMapping/>
  </p:clrMapOvr>
  <p:transition advClick="0">
    <p:fade/>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5C2805D-29AF-4EDF-901F-ECD09A8217C0}"/>
              </a:ext>
            </a:extLst>
          </p:cNvPr>
          <p:cNvSpPr>
            <a:spLocks noGrp="1"/>
          </p:cNvSpPr>
          <p:nvPr>
            <p:ph type="title"/>
          </p:nvPr>
        </p:nvSpPr>
        <p:spPr/>
        <p:txBody>
          <a:bodyPr/>
          <a:lstStyle/>
          <a:p>
            <a:r>
              <a:rPr lang="en-US"/>
              <a:t>New Washington Nonprofit Corporation Act</a:t>
            </a:r>
          </a:p>
        </p:txBody>
      </p:sp>
      <p:sp>
        <p:nvSpPr>
          <p:cNvPr id="3" name="Content Placeholder 2">
            <a:extLst>
              <a:ext uri="{FF2B5EF4-FFF2-40B4-BE49-F238E27FC236}">
                <a16:creationId xmlns:a16="http://schemas.microsoft.com/office/drawing/2014/main" id="{997180DD-DCEA-44B4-86A0-D0BB479DDE50}"/>
              </a:ext>
            </a:extLst>
          </p:cNvPr>
          <p:cNvSpPr>
            <a:spLocks noGrp="1"/>
          </p:cNvSpPr>
          <p:nvPr>
            <p:ph idx="20"/>
          </p:nvPr>
        </p:nvSpPr>
        <p:spPr/>
        <p:txBody>
          <a:bodyPr/>
          <a:lstStyle/>
          <a:p>
            <a:r>
              <a:rPr lang="en-US"/>
              <a:t>RCW 24.03 (passed 1967) replaced by RCW 24.03A, effective Jan. 1, 2022</a:t>
            </a:r>
          </a:p>
          <a:p>
            <a:r>
              <a:rPr lang="en-US"/>
              <a:t>RCW 24.03A was the culmination of a decade-long effort by the Washington State Bar Association, legislators, and many stakeholders</a:t>
            </a:r>
          </a:p>
          <a:p>
            <a:r>
              <a:rPr lang="en-US"/>
              <a:t>Three key goals:</a:t>
            </a:r>
          </a:p>
          <a:p>
            <a:pPr lvl="1"/>
            <a:r>
              <a:rPr lang="en-US"/>
              <a:t>Overall modernization and alleviation of problems with RCW 24.03</a:t>
            </a:r>
          </a:p>
          <a:p>
            <a:pPr lvl="1"/>
            <a:r>
              <a:rPr lang="en-US"/>
              <a:t>Improved protections for charitable assets</a:t>
            </a:r>
          </a:p>
          <a:p>
            <a:pPr lvl="1"/>
            <a:r>
              <a:rPr lang="en-US"/>
              <a:t>Modern set of rules governing membership organizations and their members</a:t>
            </a:r>
          </a:p>
        </p:txBody>
      </p:sp>
    </p:spTree>
    <p:extLst>
      <p:ext uri="{BB962C8B-B14F-4D97-AF65-F5344CB8AC3E}">
        <p14:creationId xmlns:p14="http://schemas.microsoft.com/office/powerpoint/2010/main" val="406103145"/>
      </p:ext>
    </p:extLst>
  </p:cSld>
  <p:clrMapOvr>
    <a:masterClrMapping/>
  </p:clrMapOvr>
  <p:transition advClick="0">
    <p:fade/>
  </p:transition>
  <p:timing/>
</p:sld>
</file>

<file path=ppt/tags/tag1.xml><?xml version="1.0" encoding="utf-8"?>
<p:tagLst xmlns:p="http://schemas.openxmlformats.org/presentationml/2006/main">
  <p:tag name="AS_NET" val="4.0.30319.42000"/>
  <p:tag name="AS_OS" val="Microsoft Windows NT 10.0.14393.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Dark Blue">
  <a:themeElements>
    <a:clrScheme name="DWT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2019_PPT_Basic_Dark" id="{AFF3F09B-DD22-634C-B273-1107243A9FEF}" vid="{B6E1BFA0-CDCD-0045-8E09-F0530074C1CB}"/>
    </a:ext>
  </a:extLst>
</a:theme>
</file>

<file path=docProps/app.xml><?xml version="1.0" encoding="utf-8"?>
<Properties xmlns:vt="http://schemas.openxmlformats.org/officeDocument/2006/docPropsVTypes" xmlns="http://schemas.openxmlformats.org/officeDocument/2006/extended-properties">
  <Template>Dark Blue</Template>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